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ECDC-C409-43A4-857C-F1BFF3BC1C74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2DEE-33E7-413A-B5F4-E771D5B93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ECDC-C409-43A4-857C-F1BFF3BC1C74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2DEE-33E7-413A-B5F4-E771D5B93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ECDC-C409-43A4-857C-F1BFF3BC1C74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2DEE-33E7-413A-B5F4-E771D5B93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ECDC-C409-43A4-857C-F1BFF3BC1C74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2DEE-33E7-413A-B5F4-E771D5B93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ECDC-C409-43A4-857C-F1BFF3BC1C74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2DEE-33E7-413A-B5F4-E771D5B93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ECDC-C409-43A4-857C-F1BFF3BC1C74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2DEE-33E7-413A-B5F4-E771D5B93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ECDC-C409-43A4-857C-F1BFF3BC1C74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2DEE-33E7-413A-B5F4-E771D5B93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ECDC-C409-43A4-857C-F1BFF3BC1C74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2DEE-33E7-413A-B5F4-E771D5B93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ECDC-C409-43A4-857C-F1BFF3BC1C74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2DEE-33E7-413A-B5F4-E771D5B93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ECDC-C409-43A4-857C-F1BFF3BC1C74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2DEE-33E7-413A-B5F4-E771D5B93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ECDC-C409-43A4-857C-F1BFF3BC1C74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2DEE-33E7-413A-B5F4-E771D5B93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ECDC-C409-43A4-857C-F1BFF3BC1C74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82DEE-33E7-413A-B5F4-E771D5B933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small files for U of I\grou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91392"/>
            <a:ext cx="7785847" cy="6016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small files for U of I\DSCF7327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81534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mall files for U of I\DSCF7233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mall files for U of I\DSCF7240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small files for U of I\DSCF7259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small files for U of I\DSCF7263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small files for U of I\DSCF7284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small files for U of I\DSCF7322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=</dc:creator>
  <cp:lastModifiedBy>=</cp:lastModifiedBy>
  <cp:revision>3</cp:revision>
  <dcterms:created xsi:type="dcterms:W3CDTF">2011-01-05T09:15:20Z</dcterms:created>
  <dcterms:modified xsi:type="dcterms:W3CDTF">2011-01-05T09:38:44Z</dcterms:modified>
</cp:coreProperties>
</file>