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60" r:id="rId5"/>
    <p:sldId id="261" r:id="rId6"/>
    <p:sldId id="259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DAB0C-3314-4D8E-99C2-957E8F845FCF}" v="23" dt="2021-05-02T19:21:30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Mazzeo" userId="3f7c201b8aec7177" providerId="LiveId" clId="{BF7DAB0C-3314-4D8E-99C2-957E8F845FCF}"/>
    <pc:docChg chg="undo custSel addSld delSld modSld sldOrd">
      <pc:chgData name="Arthur Mazzeo" userId="3f7c201b8aec7177" providerId="LiveId" clId="{BF7DAB0C-3314-4D8E-99C2-957E8F845FCF}" dt="2021-05-03T18:39:22.356" v="6119" actId="27636"/>
      <pc:docMkLst>
        <pc:docMk/>
      </pc:docMkLst>
      <pc:sldChg chg="modSp mod">
        <pc:chgData name="Arthur Mazzeo" userId="3f7c201b8aec7177" providerId="LiveId" clId="{BF7DAB0C-3314-4D8E-99C2-957E8F845FCF}" dt="2021-05-03T18:38:42.111" v="6115" actId="20577"/>
        <pc:sldMkLst>
          <pc:docMk/>
          <pc:sldMk cId="524671441" sldId="256"/>
        </pc:sldMkLst>
        <pc:spChg chg="mod">
          <ac:chgData name="Arthur Mazzeo" userId="3f7c201b8aec7177" providerId="LiveId" clId="{BF7DAB0C-3314-4D8E-99C2-957E8F845FCF}" dt="2021-05-03T18:38:42.111" v="6115" actId="20577"/>
          <ac:spMkLst>
            <pc:docMk/>
            <pc:sldMk cId="524671441" sldId="256"/>
            <ac:spMk id="3" creationId="{EFA0DDED-69AB-4576-AFB4-FF370C76FD28}"/>
          </ac:spMkLst>
        </pc:spChg>
      </pc:sldChg>
      <pc:sldChg chg="addSp modSp mod">
        <pc:chgData name="Arthur Mazzeo" userId="3f7c201b8aec7177" providerId="LiveId" clId="{BF7DAB0C-3314-4D8E-99C2-957E8F845FCF}" dt="2021-05-03T16:10:03.035" v="5461" actId="20577"/>
        <pc:sldMkLst>
          <pc:docMk/>
          <pc:sldMk cId="543854332" sldId="257"/>
        </pc:sldMkLst>
        <pc:spChg chg="mod">
          <ac:chgData name="Arthur Mazzeo" userId="3f7c201b8aec7177" providerId="LiveId" clId="{BF7DAB0C-3314-4D8E-99C2-957E8F845FCF}" dt="2021-05-02T17:22:04.315" v="185" actId="20577"/>
          <ac:spMkLst>
            <pc:docMk/>
            <pc:sldMk cId="543854332" sldId="257"/>
            <ac:spMk id="2" creationId="{143AE8F3-12DE-410E-8342-8BA4F22C0BF1}"/>
          </ac:spMkLst>
        </pc:spChg>
        <pc:spChg chg="mod">
          <ac:chgData name="Arthur Mazzeo" userId="3f7c201b8aec7177" providerId="LiveId" clId="{BF7DAB0C-3314-4D8E-99C2-957E8F845FCF}" dt="2021-05-03T16:10:03.035" v="5461" actId="20577"/>
          <ac:spMkLst>
            <pc:docMk/>
            <pc:sldMk cId="543854332" sldId="257"/>
            <ac:spMk id="3" creationId="{1508E363-35E8-48F2-B196-F15257E29EFD}"/>
          </ac:spMkLst>
        </pc:spChg>
        <pc:picChg chg="add mod">
          <ac:chgData name="Arthur Mazzeo" userId="3f7c201b8aec7177" providerId="LiveId" clId="{BF7DAB0C-3314-4D8E-99C2-957E8F845FCF}" dt="2021-05-02T18:40:49.442" v="4105" actId="1076"/>
          <ac:picMkLst>
            <pc:docMk/>
            <pc:sldMk cId="543854332" sldId="257"/>
            <ac:picMk id="5" creationId="{328883F7-F387-422F-8565-28C5A70815D7}"/>
          </ac:picMkLst>
        </pc:picChg>
      </pc:sldChg>
      <pc:sldChg chg="modSp mod ord">
        <pc:chgData name="Arthur Mazzeo" userId="3f7c201b8aec7177" providerId="LiveId" clId="{BF7DAB0C-3314-4D8E-99C2-957E8F845FCF}" dt="2021-05-03T16:21:32.848" v="5495" actId="20577"/>
        <pc:sldMkLst>
          <pc:docMk/>
          <pc:sldMk cId="2243126940" sldId="259"/>
        </pc:sldMkLst>
        <pc:spChg chg="mod">
          <ac:chgData name="Arthur Mazzeo" userId="3f7c201b8aec7177" providerId="LiveId" clId="{BF7DAB0C-3314-4D8E-99C2-957E8F845FCF}" dt="2021-05-03T16:21:32.848" v="5495" actId="20577"/>
          <ac:spMkLst>
            <pc:docMk/>
            <pc:sldMk cId="2243126940" sldId="259"/>
            <ac:spMk id="3" creationId="{229E805A-E360-47AA-A0F6-C08FA8536B98}"/>
          </ac:spMkLst>
        </pc:spChg>
      </pc:sldChg>
      <pc:sldChg chg="addSp modSp mod">
        <pc:chgData name="Arthur Mazzeo" userId="3f7c201b8aec7177" providerId="LiveId" clId="{BF7DAB0C-3314-4D8E-99C2-957E8F845FCF}" dt="2021-05-03T16:17:51.555" v="5484" actId="20577"/>
        <pc:sldMkLst>
          <pc:docMk/>
          <pc:sldMk cId="2860555003" sldId="260"/>
        </pc:sldMkLst>
        <pc:spChg chg="mod">
          <ac:chgData name="Arthur Mazzeo" userId="3f7c201b8aec7177" providerId="LiveId" clId="{BF7DAB0C-3314-4D8E-99C2-957E8F845FCF}" dt="2021-05-02T17:22:58.680" v="300" actId="20577"/>
          <ac:spMkLst>
            <pc:docMk/>
            <pc:sldMk cId="2860555003" sldId="260"/>
            <ac:spMk id="2" creationId="{206AC572-290C-493E-996F-B9A5BDA7F329}"/>
          </ac:spMkLst>
        </pc:spChg>
        <pc:spChg chg="mod">
          <ac:chgData name="Arthur Mazzeo" userId="3f7c201b8aec7177" providerId="LiveId" clId="{BF7DAB0C-3314-4D8E-99C2-957E8F845FCF}" dt="2021-05-03T16:17:51.555" v="5484" actId="20577"/>
          <ac:spMkLst>
            <pc:docMk/>
            <pc:sldMk cId="2860555003" sldId="260"/>
            <ac:spMk id="3" creationId="{8DCD443D-FBED-4670-B9CF-674F38BCEFD8}"/>
          </ac:spMkLst>
        </pc:spChg>
        <pc:picChg chg="add mod">
          <ac:chgData name="Arthur Mazzeo" userId="3f7c201b8aec7177" providerId="LiveId" clId="{BF7DAB0C-3314-4D8E-99C2-957E8F845FCF}" dt="2021-05-02T18:10:42.455" v="2291" actId="1076"/>
          <ac:picMkLst>
            <pc:docMk/>
            <pc:sldMk cId="2860555003" sldId="260"/>
            <ac:picMk id="5" creationId="{87AF077C-C38A-477C-A367-4D703756FA6B}"/>
          </ac:picMkLst>
        </pc:picChg>
      </pc:sldChg>
      <pc:sldChg chg="addSp modSp mod">
        <pc:chgData name="Arthur Mazzeo" userId="3f7c201b8aec7177" providerId="LiveId" clId="{BF7DAB0C-3314-4D8E-99C2-957E8F845FCF}" dt="2021-05-02T17:58:21.845" v="1510" actId="1076"/>
        <pc:sldMkLst>
          <pc:docMk/>
          <pc:sldMk cId="2827430836" sldId="261"/>
        </pc:sldMkLst>
        <pc:spChg chg="mod">
          <ac:chgData name="Arthur Mazzeo" userId="3f7c201b8aec7177" providerId="LiveId" clId="{BF7DAB0C-3314-4D8E-99C2-957E8F845FCF}" dt="2021-05-02T17:38:14.800" v="724" actId="20577"/>
          <ac:spMkLst>
            <pc:docMk/>
            <pc:sldMk cId="2827430836" sldId="261"/>
            <ac:spMk id="2" creationId="{F94D973B-5719-4488-A719-8743AEA10CFA}"/>
          </ac:spMkLst>
        </pc:spChg>
        <pc:spChg chg="mod">
          <ac:chgData name="Arthur Mazzeo" userId="3f7c201b8aec7177" providerId="LiveId" clId="{BF7DAB0C-3314-4D8E-99C2-957E8F845FCF}" dt="2021-05-02T17:57:55.845" v="1505" actId="5793"/>
          <ac:spMkLst>
            <pc:docMk/>
            <pc:sldMk cId="2827430836" sldId="261"/>
            <ac:spMk id="3" creationId="{EC7074E7-9B2F-48C3-9089-54580777FF6E}"/>
          </ac:spMkLst>
        </pc:spChg>
        <pc:picChg chg="add mod modCrop">
          <ac:chgData name="Arthur Mazzeo" userId="3f7c201b8aec7177" providerId="LiveId" clId="{BF7DAB0C-3314-4D8E-99C2-957E8F845FCF}" dt="2021-05-02T17:43:19.223" v="1023" actId="1076"/>
          <ac:picMkLst>
            <pc:docMk/>
            <pc:sldMk cId="2827430836" sldId="261"/>
            <ac:picMk id="5" creationId="{1B02B475-3046-4BFE-853F-70C37D0B4504}"/>
          </ac:picMkLst>
        </pc:picChg>
        <pc:picChg chg="add mod">
          <ac:chgData name="Arthur Mazzeo" userId="3f7c201b8aec7177" providerId="LiveId" clId="{BF7DAB0C-3314-4D8E-99C2-957E8F845FCF}" dt="2021-05-02T17:58:21.845" v="1510" actId="1076"/>
          <ac:picMkLst>
            <pc:docMk/>
            <pc:sldMk cId="2827430836" sldId="261"/>
            <ac:picMk id="7" creationId="{5010D307-56BE-43EC-A5B4-74065F2619EA}"/>
          </ac:picMkLst>
        </pc:picChg>
      </pc:sldChg>
      <pc:sldChg chg="addSp modSp mod">
        <pc:chgData name="Arthur Mazzeo" userId="3f7c201b8aec7177" providerId="LiveId" clId="{BF7DAB0C-3314-4D8E-99C2-957E8F845FCF}" dt="2021-05-03T16:23:05.491" v="5498" actId="20577"/>
        <pc:sldMkLst>
          <pc:docMk/>
          <pc:sldMk cId="2417419203" sldId="262"/>
        </pc:sldMkLst>
        <pc:spChg chg="mod">
          <ac:chgData name="Arthur Mazzeo" userId="3f7c201b8aec7177" providerId="LiveId" clId="{BF7DAB0C-3314-4D8E-99C2-957E8F845FCF}" dt="2021-05-02T18:37:49.250" v="3802" actId="20577"/>
          <ac:spMkLst>
            <pc:docMk/>
            <pc:sldMk cId="2417419203" sldId="262"/>
            <ac:spMk id="2" creationId="{7876CFB0-43C5-4254-88F1-563EBD022275}"/>
          </ac:spMkLst>
        </pc:spChg>
        <pc:spChg chg="mod">
          <ac:chgData name="Arthur Mazzeo" userId="3f7c201b8aec7177" providerId="LiveId" clId="{BF7DAB0C-3314-4D8E-99C2-957E8F845FCF}" dt="2021-05-03T16:23:05.491" v="5498" actId="20577"/>
          <ac:spMkLst>
            <pc:docMk/>
            <pc:sldMk cId="2417419203" sldId="262"/>
            <ac:spMk id="3" creationId="{9568FECD-0459-4590-9675-16BC059C0A9B}"/>
          </ac:spMkLst>
        </pc:spChg>
        <pc:picChg chg="add mod">
          <ac:chgData name="Arthur Mazzeo" userId="3f7c201b8aec7177" providerId="LiveId" clId="{BF7DAB0C-3314-4D8E-99C2-957E8F845FCF}" dt="2021-05-02T18:37:34.218" v="3799" actId="1076"/>
          <ac:picMkLst>
            <pc:docMk/>
            <pc:sldMk cId="2417419203" sldId="262"/>
            <ac:picMk id="5" creationId="{69CF85D7-9AEA-4CB2-B7D4-2F34A83E9585}"/>
          </ac:picMkLst>
        </pc:picChg>
        <pc:picChg chg="add mod">
          <ac:chgData name="Arthur Mazzeo" userId="3f7c201b8aec7177" providerId="LiveId" clId="{BF7DAB0C-3314-4D8E-99C2-957E8F845FCF}" dt="2021-05-02T18:37:35.777" v="3800" actId="1076"/>
          <ac:picMkLst>
            <pc:docMk/>
            <pc:sldMk cId="2417419203" sldId="262"/>
            <ac:picMk id="7" creationId="{6E330B63-86F8-4983-B027-77FF925A3584}"/>
          </ac:picMkLst>
        </pc:picChg>
      </pc:sldChg>
      <pc:sldChg chg="addSp delSp modSp mod">
        <pc:chgData name="Arthur Mazzeo" userId="3f7c201b8aec7177" providerId="LiveId" clId="{BF7DAB0C-3314-4D8E-99C2-957E8F845FCF}" dt="2021-05-02T18:00:35.641" v="1743" actId="20577"/>
        <pc:sldMkLst>
          <pc:docMk/>
          <pc:sldMk cId="3657218862" sldId="263"/>
        </pc:sldMkLst>
        <pc:spChg chg="mod">
          <ac:chgData name="Arthur Mazzeo" userId="3f7c201b8aec7177" providerId="LiveId" clId="{BF7DAB0C-3314-4D8E-99C2-957E8F845FCF}" dt="2021-05-02T17:28:48.946" v="380" actId="20577"/>
          <ac:spMkLst>
            <pc:docMk/>
            <pc:sldMk cId="3657218862" sldId="263"/>
            <ac:spMk id="2" creationId="{CCCCAF83-C543-492A-8709-48E86CF86871}"/>
          </ac:spMkLst>
        </pc:spChg>
        <pc:spChg chg="mod">
          <ac:chgData name="Arthur Mazzeo" userId="3f7c201b8aec7177" providerId="LiveId" clId="{BF7DAB0C-3314-4D8E-99C2-957E8F845FCF}" dt="2021-05-02T17:35:20.533" v="568" actId="20577"/>
          <ac:spMkLst>
            <pc:docMk/>
            <pc:sldMk cId="3657218862" sldId="263"/>
            <ac:spMk id="3" creationId="{632B4DE1-C115-4F27-9118-860A4E10618B}"/>
          </ac:spMkLst>
        </pc:spChg>
        <pc:spChg chg="del">
          <ac:chgData name="Arthur Mazzeo" userId="3f7c201b8aec7177" providerId="LiveId" clId="{BF7DAB0C-3314-4D8E-99C2-957E8F845FCF}" dt="2021-05-02T17:29:42.880" v="472" actId="931"/>
          <ac:spMkLst>
            <pc:docMk/>
            <pc:sldMk cId="3657218862" sldId="263"/>
            <ac:spMk id="4" creationId="{DA58FA17-822A-4DAB-B381-9A78695AA6F1}"/>
          </ac:spMkLst>
        </pc:spChg>
        <pc:spChg chg="add mod">
          <ac:chgData name="Arthur Mazzeo" userId="3f7c201b8aec7177" providerId="LiveId" clId="{BF7DAB0C-3314-4D8E-99C2-957E8F845FCF}" dt="2021-05-02T18:00:35.641" v="1743" actId="20577"/>
          <ac:spMkLst>
            <pc:docMk/>
            <pc:sldMk cId="3657218862" sldId="263"/>
            <ac:spMk id="8" creationId="{44E93603-DFFA-43E4-90A1-AB20E5495694}"/>
          </ac:spMkLst>
        </pc:spChg>
        <pc:picChg chg="add del mod">
          <ac:chgData name="Arthur Mazzeo" userId="3f7c201b8aec7177" providerId="LiveId" clId="{BF7DAB0C-3314-4D8E-99C2-957E8F845FCF}" dt="2021-05-02T17:30:00.783" v="477" actId="478"/>
          <ac:picMkLst>
            <pc:docMk/>
            <pc:sldMk cId="3657218862" sldId="263"/>
            <ac:picMk id="6" creationId="{2094F35D-F351-47A8-9128-535BCEC7934D}"/>
          </ac:picMkLst>
        </pc:picChg>
        <pc:picChg chg="add mod">
          <ac:chgData name="Arthur Mazzeo" userId="3f7c201b8aec7177" providerId="LiveId" clId="{BF7DAB0C-3314-4D8E-99C2-957E8F845FCF}" dt="2021-05-02T17:30:10.920" v="480" actId="1076"/>
          <ac:picMkLst>
            <pc:docMk/>
            <pc:sldMk cId="3657218862" sldId="263"/>
            <ac:picMk id="9" creationId="{74B3C469-55A0-4555-A654-E1939402A057}"/>
          </ac:picMkLst>
        </pc:picChg>
        <pc:picChg chg="add mod">
          <ac:chgData name="Arthur Mazzeo" userId="3f7c201b8aec7177" providerId="LiveId" clId="{BF7DAB0C-3314-4D8E-99C2-957E8F845FCF}" dt="2021-05-02T17:34:32.180" v="543" actId="1076"/>
          <ac:picMkLst>
            <pc:docMk/>
            <pc:sldMk cId="3657218862" sldId="263"/>
            <ac:picMk id="11" creationId="{E9FBB06F-3082-42CE-AF71-CC57E46A54F4}"/>
          </ac:picMkLst>
        </pc:picChg>
      </pc:sldChg>
      <pc:sldChg chg="addSp modSp mod">
        <pc:chgData name="Arthur Mazzeo" userId="3f7c201b8aec7177" providerId="LiveId" clId="{BF7DAB0C-3314-4D8E-99C2-957E8F845FCF}" dt="2021-05-03T16:25:00.525" v="5510" actId="20577"/>
        <pc:sldMkLst>
          <pc:docMk/>
          <pc:sldMk cId="182425108" sldId="264"/>
        </pc:sldMkLst>
        <pc:spChg chg="mod">
          <ac:chgData name="Arthur Mazzeo" userId="3f7c201b8aec7177" providerId="LiveId" clId="{BF7DAB0C-3314-4D8E-99C2-957E8F845FCF}" dt="2021-05-03T16:25:00.525" v="5510" actId="20577"/>
          <ac:spMkLst>
            <pc:docMk/>
            <pc:sldMk cId="182425108" sldId="264"/>
            <ac:spMk id="3" creationId="{E849200E-D9A7-4B8A-8F54-B9B321936EBF}"/>
          </ac:spMkLst>
        </pc:spChg>
        <pc:picChg chg="add mod">
          <ac:chgData name="Arthur Mazzeo" userId="3f7c201b8aec7177" providerId="LiveId" clId="{BF7DAB0C-3314-4D8E-99C2-957E8F845FCF}" dt="2021-05-02T18:44:41.186" v="4308" actId="1076"/>
          <ac:picMkLst>
            <pc:docMk/>
            <pc:sldMk cId="182425108" sldId="264"/>
            <ac:picMk id="5" creationId="{9EF75B19-3957-4A25-B309-A6A5E1F424F7}"/>
          </ac:picMkLst>
        </pc:picChg>
      </pc:sldChg>
      <pc:sldChg chg="modSp mod">
        <pc:chgData name="Arthur Mazzeo" userId="3f7c201b8aec7177" providerId="LiveId" clId="{BF7DAB0C-3314-4D8E-99C2-957E8F845FCF}" dt="2021-05-03T16:27:54.909" v="5959" actId="20577"/>
        <pc:sldMkLst>
          <pc:docMk/>
          <pc:sldMk cId="3062869395" sldId="265"/>
        </pc:sldMkLst>
        <pc:spChg chg="mod">
          <ac:chgData name="Arthur Mazzeo" userId="3f7c201b8aec7177" providerId="LiveId" clId="{BF7DAB0C-3314-4D8E-99C2-957E8F845FCF}" dt="2021-05-03T16:27:54.909" v="5959" actId="20577"/>
          <ac:spMkLst>
            <pc:docMk/>
            <pc:sldMk cId="3062869395" sldId="265"/>
            <ac:spMk id="3" creationId="{1CCE7397-F3C9-4C49-A453-B9B2E255A39F}"/>
          </ac:spMkLst>
        </pc:spChg>
      </pc:sldChg>
      <pc:sldChg chg="modSp mod">
        <pc:chgData name="Arthur Mazzeo" userId="3f7c201b8aec7177" providerId="LiveId" clId="{BF7DAB0C-3314-4D8E-99C2-957E8F845FCF}" dt="2021-05-03T18:39:22.356" v="6119" actId="27636"/>
        <pc:sldMkLst>
          <pc:docMk/>
          <pc:sldMk cId="1699949610" sldId="266"/>
        </pc:sldMkLst>
        <pc:spChg chg="mod">
          <ac:chgData name="Arthur Mazzeo" userId="3f7c201b8aec7177" providerId="LiveId" clId="{BF7DAB0C-3314-4D8E-99C2-957E8F845FCF}" dt="2021-05-03T18:39:22.356" v="6119" actId="27636"/>
          <ac:spMkLst>
            <pc:docMk/>
            <pc:sldMk cId="1699949610" sldId="266"/>
            <ac:spMk id="3" creationId="{6F9B6436-8589-4709-9E9A-93922296026A}"/>
          </ac:spMkLst>
        </pc:spChg>
      </pc:sldChg>
      <pc:sldChg chg="modSp new del mod">
        <pc:chgData name="Arthur Mazzeo" userId="3f7c201b8aec7177" providerId="LiveId" clId="{BF7DAB0C-3314-4D8E-99C2-957E8F845FCF}" dt="2021-05-02T18:10:46.402" v="2292" actId="47"/>
        <pc:sldMkLst>
          <pc:docMk/>
          <pc:sldMk cId="4052796673" sldId="267"/>
        </pc:sldMkLst>
        <pc:spChg chg="mod">
          <ac:chgData name="Arthur Mazzeo" userId="3f7c201b8aec7177" providerId="LiveId" clId="{BF7DAB0C-3314-4D8E-99C2-957E8F845FCF}" dt="2021-05-02T17:27:24.219" v="345" actId="20577"/>
          <ac:spMkLst>
            <pc:docMk/>
            <pc:sldMk cId="4052796673" sldId="267"/>
            <ac:spMk id="2" creationId="{6EECA54E-9508-479E-BBC6-576349B176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5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37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energywise/energy/environment/a-glass-battery-that-keeps-getting-better" TargetMode="External"/><Relationship Id="rId7" Type="http://schemas.openxmlformats.org/officeDocument/2006/relationships/hyperlink" Target="https://www.youtube.com/watch?v=oPh2879pyw0&amp;t=770s" TargetMode="External"/><Relationship Id="rId2" Type="http://schemas.openxmlformats.org/officeDocument/2006/relationships/hyperlink" Target="https://www.mragheb.com/NPRE%20498ES%20Energy%20Storage%20Systems/Quantum%20Glass%20Batter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x-mol.com/paper/5749547" TargetMode="External"/><Relationship Id="rId5" Type="http://schemas.openxmlformats.org/officeDocument/2006/relationships/hyperlink" Target="https://news.utexas.edu/2017/02/28/goodenough-introduces-new-battery-technology/" TargetMode="External"/><Relationship Id="rId4" Type="http://schemas.openxmlformats.org/officeDocument/2006/relationships/hyperlink" Target="https://pubs.acs.org/doi/full/10.1021/jacs.8b023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10DC-FCE6-4C82-8E66-621814184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Glass Battery 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0DDED-69AB-4576-AFB4-FF370C76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70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Arthur Mazzeo</a:t>
            </a:r>
          </a:p>
          <a:p>
            <a:r>
              <a:rPr lang="en-US" dirty="0"/>
              <a:t>amazzeo2@illinois.edu</a:t>
            </a:r>
          </a:p>
          <a:p>
            <a:r>
              <a:rPr lang="en-US" dirty="0"/>
              <a:t>Department of Nuclear, Plasma, &amp; </a:t>
            </a:r>
            <a:r>
              <a:rPr lang="en-US" dirty="0" err="1"/>
              <a:t>Radiologial</a:t>
            </a:r>
            <a:r>
              <a:rPr lang="en-US" dirty="0"/>
              <a:t> Engineering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52467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113E-5E3D-438A-B2DD-C35CF322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6436-8589-4709-9E9A-939222960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https://www.mragheb.com/NPRE%20498ES%20Energy%20Storage%20Systems/Quantum%20Glass%20Battery.pdf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https://spectrum.ieee.org/energywise/energy/environment/a-glass-battery-that-keeps-getting-better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https://pubs.acs.org/doi/full/10.1021/jacs.8b02322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https://news.utexas.edu/2017/02/28/goodenough-introduces-new-battery-technology/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https://www.x-mol.com/paper/5749547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https://www.youtube.com/watch?v=oPh2879pyw0&amp;t=770s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9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AF83-C543-492A-8709-48E86CF8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Comparison:</a:t>
            </a:r>
            <a:br>
              <a:rPr lang="en-US" dirty="0"/>
            </a:br>
            <a:r>
              <a:rPr lang="en-US" dirty="0"/>
              <a:t>Li-ion vs Quantum Glass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4DE1-C115-4F27-9118-860A4E106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Lithium metal oxide cathode</a:t>
            </a:r>
          </a:p>
          <a:p>
            <a:r>
              <a:rPr lang="en-US" dirty="0"/>
              <a:t>Graphite anode</a:t>
            </a:r>
          </a:p>
          <a:p>
            <a:r>
              <a:rPr lang="en-US" dirty="0"/>
              <a:t>Liquid/polymer electrolytic solution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E93603-DFFA-43E4-90A1-AB20E54956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Lithium/sodium cathode</a:t>
            </a:r>
          </a:p>
          <a:p>
            <a:r>
              <a:rPr lang="en-US" dirty="0"/>
              <a:t>Alkali metal anode</a:t>
            </a:r>
          </a:p>
          <a:p>
            <a:r>
              <a:rPr lang="en-US" dirty="0"/>
              <a:t>Glass electrolyte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4B3C469-55A0-4555-A654-E1939402A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30" y="4100975"/>
            <a:ext cx="2475841" cy="1907350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E9FBB06F-3082-42CE-AF71-CC57E46A5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027347"/>
            <a:ext cx="5838442" cy="20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E8F3-12DE-410E-8342-8BA4F22C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Advantageous Properties: Energy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E363-35E8-48F2-B196-F15257E2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0" i="0" dirty="0">
                <a:solidFill>
                  <a:srgbClr val="212529"/>
                </a:solidFill>
                <a:effectLst/>
                <a:latin typeface="CharisSil"/>
              </a:rPr>
              <a:t>John Goodenough’s original 2017 paper: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CharisSil"/>
              </a:rPr>
              <a:t>Energy density 3 TIMES GREATER </a:t>
            </a:r>
            <a:r>
              <a:rPr lang="en-US" dirty="0">
                <a:solidFill>
                  <a:srgbClr val="212529"/>
                </a:solidFill>
                <a:latin typeface="CharisSil"/>
              </a:rPr>
              <a:t>than contemporary Li-ion batteries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CharisSil"/>
              </a:rPr>
              <a:t>The battery has significantly more surface area for ions to pass through at a faster rate than traditional batteries, resulting in the increased storage space within similar space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328883F7-F387-422F-8565-28C5A708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98" y="3650682"/>
            <a:ext cx="4176829" cy="25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C572-290C-493E-996F-B9A5BDA7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Advantageous Properties: Charging/Lifetime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D443D-FBED-4670-B9CF-674F38BC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Goodenough and Maria Braga’s successive paper reported that:</a:t>
            </a:r>
          </a:p>
          <a:p>
            <a:pPr lvl="1"/>
            <a:r>
              <a:rPr lang="en-US" dirty="0"/>
              <a:t>Their latest battery increases its capacity over 300 cycles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“their glass electrolyte is a ferroelectric material—a material whose polarization switches back and forth in the presence of an outside field. So charge-discharge cycles are effectively jiggling the electrolyte back and forth and perhaps, over time, finding the ideal configuration of each electromagnetic dipole”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Capable of 23,000 charging/discharging cycles!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+mj-lt"/>
              </a:rPr>
              <a:t>Contemporary Li-ion batteries can charge for a few thousand cycles before seeing problems</a:t>
            </a:r>
          </a:p>
          <a:p>
            <a:pPr lvl="2"/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23,000 cycles is equivalent to chargin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g your phone to 100% every night for 63 years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7AF077C-C38A-477C-A367-4D703756F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08" y="586509"/>
            <a:ext cx="2771678" cy="23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5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973B-5719-4488-A719-8743AEA1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Advantageous Properties: Safety &amp;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74E7-9B2F-48C3-9089-54580777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electrolyte solution in Li-ion batteries is flammable</a:t>
            </a:r>
          </a:p>
          <a:p>
            <a:pPr lvl="1"/>
            <a:r>
              <a:rPr lang="en-US" dirty="0"/>
              <a:t>Lithium dendrites grow from cathode into electrolyte</a:t>
            </a:r>
          </a:p>
          <a:p>
            <a:pPr lvl="1"/>
            <a:r>
              <a:rPr lang="en-US" dirty="0"/>
              <a:t>If exposed to enough heat, dendrites can combust in the liquid electrolyte</a:t>
            </a:r>
          </a:p>
          <a:p>
            <a:r>
              <a:rPr lang="en-US" dirty="0"/>
              <a:t>Quantum glass batteries get rid of this risk altogether by eliminating the liquid with a solid (the glass is non flammable)</a:t>
            </a:r>
          </a:p>
          <a:p>
            <a:endParaRPr lang="en-US" dirty="0"/>
          </a:p>
          <a:p>
            <a:r>
              <a:rPr lang="en-US" dirty="0"/>
              <a:t>Operating temperature of a quantum glass battery goes as low as -20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Significantly lower than Li ion batteries (10</a:t>
            </a:r>
            <a:r>
              <a:rPr lang="en-US" baseline="30000" dirty="0"/>
              <a:t>o</a:t>
            </a:r>
            <a:r>
              <a:rPr lang="en-US" dirty="0"/>
              <a:t>C – 55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ar on fire&#10;&#10;Description automatically generated with medium confidence">
            <a:extLst>
              <a:ext uri="{FF2B5EF4-FFF2-40B4-BE49-F238E27FC236}">
                <a16:creationId xmlns:a16="http://schemas.microsoft.com/office/drawing/2014/main" id="{1B02B475-3046-4BFE-853F-70C37D0B4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93"/>
          <a:stretch/>
        </p:blipFill>
        <p:spPr>
          <a:xfrm>
            <a:off x="8938686" y="1930400"/>
            <a:ext cx="3253314" cy="1973064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5010D307-56BE-43EC-A5B4-74065F261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02" y="4790707"/>
            <a:ext cx="3393107" cy="19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109B-4C29-4637-832F-7181D29F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Skepticism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805A-E360-47AA-A0F6-C08FA853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latest results from Goodenough and Braga have seen criticism for 2 main reasons</a:t>
            </a:r>
          </a:p>
          <a:p>
            <a:pPr lvl="1"/>
            <a:r>
              <a:rPr lang="en-US" dirty="0"/>
              <a:t>Problem 1: The batteries defy the laws of thermodynamics</a:t>
            </a:r>
          </a:p>
          <a:p>
            <a:pPr lvl="2"/>
            <a:r>
              <a:rPr lang="en-US" dirty="0"/>
              <a:t>In the paper, both cathode and anode were covered in the same, pure alkali metal, which shouldn’t be able to make a reaction, so energy is appearing from nothing</a:t>
            </a:r>
          </a:p>
          <a:p>
            <a:pPr lvl="2"/>
            <a:r>
              <a:rPr lang="en-US" dirty="0"/>
              <a:t>Goodenough corrected this criticism by stating the lithium on the cathode is thin enough to prevent this problem</a:t>
            </a:r>
          </a:p>
          <a:p>
            <a:pPr lvl="1"/>
            <a:r>
              <a:rPr lang="en-US" dirty="0"/>
              <a:t>Problem 2: The battery shouldn’t increase in capacity over time</a:t>
            </a:r>
          </a:p>
          <a:p>
            <a:pPr lvl="2"/>
            <a:r>
              <a:rPr lang="en-US" dirty="0"/>
              <a:t>The battery doesn’t really get better over time, it already has a set max capacity that it eventually reaches</a:t>
            </a:r>
          </a:p>
        </p:txBody>
      </p:sp>
    </p:spTree>
    <p:extLst>
      <p:ext uri="{BB962C8B-B14F-4D97-AF65-F5344CB8AC3E}">
        <p14:creationId xmlns:p14="http://schemas.microsoft.com/office/powerpoint/2010/main" val="224312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FB0-43C5-4254-88F1-563EBD02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Solid-State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FECD-0459-4590-9675-16BC059C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solid materials can be used as the electrolyte, the 2 most popular being:</a:t>
            </a:r>
          </a:p>
          <a:p>
            <a:pPr lvl="1"/>
            <a:r>
              <a:rPr lang="en-US" dirty="0"/>
              <a:t>Ceramics</a:t>
            </a:r>
          </a:p>
          <a:p>
            <a:pPr lvl="1"/>
            <a:r>
              <a:rPr lang="en-US" dirty="0"/>
              <a:t>Lithium sulfide</a:t>
            </a:r>
          </a:p>
          <a:p>
            <a:r>
              <a:rPr lang="en-US" dirty="0"/>
              <a:t>Both retain the same properties as the glass battery, but not to the same extent</a:t>
            </a:r>
          </a:p>
          <a:p>
            <a:endParaRPr lang="en-US" dirty="0"/>
          </a:p>
        </p:txBody>
      </p:sp>
      <p:pic>
        <p:nvPicPr>
          <p:cNvPr id="5" name="Picture 4" descr="A picture containing tree&#10;&#10;Description automatically generated">
            <a:extLst>
              <a:ext uri="{FF2B5EF4-FFF2-40B4-BE49-F238E27FC236}">
                <a16:creationId xmlns:a16="http://schemas.microsoft.com/office/drawing/2014/main" id="{69CF85D7-9AEA-4CB2-B7D4-2F34A83E9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27" y="4492046"/>
            <a:ext cx="2495984" cy="2028249"/>
          </a:xfrm>
          <a:prstGeom prst="rect">
            <a:avLst/>
          </a:prstGeom>
        </p:spPr>
      </p:pic>
      <p:pic>
        <p:nvPicPr>
          <p:cNvPr id="7" name="Picture 6" descr="A picture containing text, clock, watch, outdoor object&#10;&#10;Description automatically generated">
            <a:extLst>
              <a:ext uri="{FF2B5EF4-FFF2-40B4-BE49-F238E27FC236}">
                <a16:creationId xmlns:a16="http://schemas.microsoft.com/office/drawing/2014/main" id="{6E330B63-86F8-4983-B027-77FF925A3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12" y="4486397"/>
            <a:ext cx="2846507" cy="20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4CBF-3F3C-4D17-BF57-2E0D5C79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200E-D9A7-4B8A-8F54-B9B32193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164077" cy="3880773"/>
          </a:xfrm>
        </p:spPr>
        <p:txBody>
          <a:bodyPr/>
          <a:lstStyle/>
          <a:p>
            <a:r>
              <a:rPr lang="en-US" dirty="0"/>
              <a:t>Reports say that the quantum glass battery can take an EV 1,000 miles on a single charge (which can then be recharged in about 60 seconds)</a:t>
            </a:r>
          </a:p>
          <a:p>
            <a:r>
              <a:rPr lang="en-US" dirty="0"/>
              <a:t>Range is also increased through wider range of operation temperatures</a:t>
            </a:r>
          </a:p>
          <a:p>
            <a:r>
              <a:rPr lang="en-US" dirty="0"/>
              <a:t>EVs won’t have the risk of exploding due to heat exposure</a:t>
            </a:r>
          </a:p>
          <a:p>
            <a:pPr lvl="1"/>
            <a:r>
              <a:rPr lang="en-US" dirty="0"/>
              <a:t>No temperature monitoring system required = less weight of car</a:t>
            </a:r>
          </a:p>
          <a:p>
            <a:r>
              <a:rPr lang="en-US" dirty="0"/>
              <a:t>Glass batteries cam become cheaper to make and can be produced at a faster rate, which will be reflected in EV prices</a:t>
            </a: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9EF75B19-3957-4A25-B309-A6A5E1F4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53" y="2526752"/>
            <a:ext cx="4026107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C708-90E6-423C-9291-E71BC87A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Quantum Glass Batteries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7397-F3C9-4C49-A453-B9B2E255A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companies (Dyson, Samsung, </a:t>
            </a:r>
            <a:r>
              <a:rPr lang="en-US" dirty="0" err="1"/>
              <a:t>QuantumScape</a:t>
            </a:r>
            <a:r>
              <a:rPr lang="en-US" dirty="0"/>
              <a:t>, Toyota, Panasonic…) are investing billions of dollars into developing quantum glass/solid-state batteries</a:t>
            </a:r>
          </a:p>
          <a:p>
            <a:r>
              <a:rPr lang="en-US" dirty="0"/>
              <a:t>Braga predicted glass batteries to be used in the first commercial products by 2022</a:t>
            </a:r>
          </a:p>
          <a:p>
            <a:r>
              <a:rPr lang="en-US" dirty="0"/>
              <a:t>Braga/Goodenough also predict that large battery banks will have higher capacities with less weight</a:t>
            </a:r>
          </a:p>
          <a:p>
            <a:r>
              <a:rPr lang="en-US" dirty="0"/>
              <a:t>Global race to develop solid-state battery technology across many industries</a:t>
            </a:r>
          </a:p>
          <a:p>
            <a:r>
              <a:rPr lang="en-US" dirty="0"/>
              <a:t>Mass production (and thus cheaper prices) are most likely a few years down the line as the manufacturing process for solid-state batteries is very different</a:t>
            </a:r>
          </a:p>
          <a:p>
            <a:r>
              <a:rPr lang="en-US" dirty="0"/>
              <a:t>Quantum Glass batteries most likely to come after 1</a:t>
            </a:r>
            <a:r>
              <a:rPr lang="en-US" baseline="30000" dirty="0"/>
              <a:t>st</a:t>
            </a:r>
            <a:r>
              <a:rPr lang="en-US" dirty="0"/>
              <a:t> generation of solid-state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69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1133</TotalTime>
  <Words>734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CharisSil</vt:lpstr>
      <vt:lpstr>Georgia</vt:lpstr>
      <vt:lpstr>Trebuchet MS</vt:lpstr>
      <vt:lpstr>Wingdings 3</vt:lpstr>
      <vt:lpstr>Facet</vt:lpstr>
      <vt:lpstr>Quantum Glass Battery Technology </vt:lpstr>
      <vt:lpstr>Structural Comparison: Li-ion vs Quantum Glass</vt:lpstr>
      <vt:lpstr>Advantageous Properties: Energy Density</vt:lpstr>
      <vt:lpstr>Advantageous Properties: Charging/Lifetime</vt:lpstr>
      <vt:lpstr>Advantageous Properties: Safety &amp; Operation</vt:lpstr>
      <vt:lpstr>Skepticism</vt:lpstr>
      <vt:lpstr>Alternative Solid-State Batteries</vt:lpstr>
      <vt:lpstr>Electric Vehicle Applications</vt:lpstr>
      <vt:lpstr>Future of Quantum Glass Batteries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Glass Battery Technology</dc:title>
  <dc:creator>Arthur Mazzeo</dc:creator>
  <cp:lastModifiedBy>Arthur Mazzeo</cp:lastModifiedBy>
  <cp:revision>2</cp:revision>
  <dcterms:created xsi:type="dcterms:W3CDTF">2021-05-01T19:59:56Z</dcterms:created>
  <dcterms:modified xsi:type="dcterms:W3CDTF">2021-05-03T18:39:53Z</dcterms:modified>
</cp:coreProperties>
</file>