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76" r:id="rId8"/>
    <p:sldId id="263" r:id="rId9"/>
    <p:sldId id="278" r:id="rId10"/>
    <p:sldId id="277" r:id="rId11"/>
    <p:sldId id="266" r:id="rId12"/>
    <p:sldId id="279" r:id="rId13"/>
    <p:sldId id="268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5E6F8-0FEC-474B-984C-D8E8B6CC04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3AD18C1-2F97-4BD6-A69C-371C37467DEC}">
      <dgm:prSet/>
      <dgm:spPr/>
      <dgm:t>
        <a:bodyPr/>
        <a:lstStyle/>
        <a:p>
          <a:pPr rtl="0"/>
          <a:r>
            <a:rPr lang="en-GB" dirty="0" smtClean="0"/>
            <a:t>Introduction</a:t>
          </a:r>
          <a:endParaRPr lang="en-GB" dirty="0"/>
        </a:p>
      </dgm:t>
    </dgm:pt>
    <dgm:pt modelId="{8D94301E-434F-42F0-86D8-C042A90EAAC1}" type="parTrans" cxnId="{A2DDCC86-A9C3-44B4-99ED-827AD106949E}">
      <dgm:prSet/>
      <dgm:spPr/>
      <dgm:t>
        <a:bodyPr/>
        <a:lstStyle/>
        <a:p>
          <a:endParaRPr lang="en-GB"/>
        </a:p>
      </dgm:t>
    </dgm:pt>
    <dgm:pt modelId="{C6A2850C-D098-4F83-87A1-B71701D09820}" type="sibTrans" cxnId="{A2DDCC86-A9C3-44B4-99ED-827AD106949E}">
      <dgm:prSet/>
      <dgm:spPr/>
      <dgm:t>
        <a:bodyPr/>
        <a:lstStyle/>
        <a:p>
          <a:endParaRPr lang="en-GB"/>
        </a:p>
      </dgm:t>
    </dgm:pt>
    <dgm:pt modelId="{2F31A384-088C-4E8E-A42C-DEED43924FCD}">
      <dgm:prSet/>
      <dgm:spPr/>
      <dgm:t>
        <a:bodyPr/>
        <a:lstStyle/>
        <a:p>
          <a:pPr rtl="0"/>
          <a:r>
            <a:rPr lang="en-GB" dirty="0" smtClean="0"/>
            <a:t>Development of wind markets</a:t>
          </a:r>
          <a:endParaRPr lang="en-GB" dirty="0"/>
        </a:p>
      </dgm:t>
    </dgm:pt>
    <dgm:pt modelId="{A788C6E8-9CBA-4480-A6CC-EB9C2E2FBE2B}" type="parTrans" cxnId="{1159112D-A3CE-4DE6-8F4D-B92A7A6839BF}">
      <dgm:prSet/>
      <dgm:spPr/>
      <dgm:t>
        <a:bodyPr/>
        <a:lstStyle/>
        <a:p>
          <a:endParaRPr lang="en-GB"/>
        </a:p>
      </dgm:t>
    </dgm:pt>
    <dgm:pt modelId="{D409E3CA-73AD-4868-8E4E-21475CD4DD3B}" type="sibTrans" cxnId="{1159112D-A3CE-4DE6-8F4D-B92A7A6839BF}">
      <dgm:prSet/>
      <dgm:spPr/>
      <dgm:t>
        <a:bodyPr/>
        <a:lstStyle/>
        <a:p>
          <a:endParaRPr lang="en-GB"/>
        </a:p>
      </dgm:t>
    </dgm:pt>
    <dgm:pt modelId="{B599E512-242C-4185-B78D-DE816523E86A}">
      <dgm:prSet/>
      <dgm:spPr/>
      <dgm:t>
        <a:bodyPr/>
        <a:lstStyle/>
        <a:p>
          <a:pPr rtl="0"/>
          <a:r>
            <a:rPr lang="en-GB" dirty="0" smtClean="0"/>
            <a:t>Driving Factors in Wind Energy Growth</a:t>
          </a:r>
          <a:endParaRPr lang="en-GB" dirty="0"/>
        </a:p>
      </dgm:t>
    </dgm:pt>
    <dgm:pt modelId="{7553BB46-0191-414A-B755-C9328FF1B1FC}" type="parTrans" cxnId="{E0E1AC98-5CE3-4D4F-AFBF-843A6CDC0B58}">
      <dgm:prSet/>
      <dgm:spPr/>
      <dgm:t>
        <a:bodyPr/>
        <a:lstStyle/>
        <a:p>
          <a:endParaRPr lang="en-GB"/>
        </a:p>
      </dgm:t>
    </dgm:pt>
    <dgm:pt modelId="{17BEDE97-1844-42F9-ACEB-99D6F0C41DC1}" type="sibTrans" cxnId="{E0E1AC98-5CE3-4D4F-AFBF-843A6CDC0B58}">
      <dgm:prSet/>
      <dgm:spPr/>
      <dgm:t>
        <a:bodyPr/>
        <a:lstStyle/>
        <a:p>
          <a:endParaRPr lang="en-GB"/>
        </a:p>
      </dgm:t>
    </dgm:pt>
    <dgm:pt modelId="{16E713C0-44AF-4129-BBE5-7421D1B7462A}">
      <dgm:prSet/>
      <dgm:spPr/>
      <dgm:t>
        <a:bodyPr/>
        <a:lstStyle/>
        <a:p>
          <a:pPr rtl="0"/>
          <a:r>
            <a:rPr lang="en-GB" dirty="0" smtClean="0"/>
            <a:t>Risk Management in Distributed Wind Energy</a:t>
          </a:r>
          <a:endParaRPr lang="en-GB" dirty="0"/>
        </a:p>
      </dgm:t>
    </dgm:pt>
    <dgm:pt modelId="{1066EDC6-36FD-4795-B3BE-F9B48D3CAC52}" type="parTrans" cxnId="{169DD102-BF13-4C91-8325-F56E37A10114}">
      <dgm:prSet/>
      <dgm:spPr/>
      <dgm:t>
        <a:bodyPr/>
        <a:lstStyle/>
        <a:p>
          <a:endParaRPr lang="en-GB"/>
        </a:p>
      </dgm:t>
    </dgm:pt>
    <dgm:pt modelId="{77888429-E3AD-459E-9DB6-70EF5BD657B7}" type="sibTrans" cxnId="{169DD102-BF13-4C91-8325-F56E37A10114}">
      <dgm:prSet/>
      <dgm:spPr/>
      <dgm:t>
        <a:bodyPr/>
        <a:lstStyle/>
        <a:p>
          <a:endParaRPr lang="en-GB"/>
        </a:p>
      </dgm:t>
    </dgm:pt>
    <dgm:pt modelId="{EAD70777-9D3D-4BAF-8C20-4238768520B5}">
      <dgm:prSet/>
      <dgm:spPr/>
      <dgm:t>
        <a:bodyPr/>
        <a:lstStyle/>
        <a:p>
          <a:pPr rtl="0"/>
          <a:r>
            <a:rPr lang="en-GB" smtClean="0"/>
            <a:t>Conclusion and Recommendations</a:t>
          </a:r>
          <a:endParaRPr lang="en-GB"/>
        </a:p>
      </dgm:t>
    </dgm:pt>
    <dgm:pt modelId="{6D8780C5-2FD4-40EB-AD8D-D87F496FDDE1}" type="parTrans" cxnId="{6CC1B877-CDF8-4F07-8800-F45CDE629B88}">
      <dgm:prSet/>
      <dgm:spPr/>
      <dgm:t>
        <a:bodyPr/>
        <a:lstStyle/>
        <a:p>
          <a:endParaRPr lang="en-GB"/>
        </a:p>
      </dgm:t>
    </dgm:pt>
    <dgm:pt modelId="{2C43B577-2D65-4436-82CD-55AACEBDF007}" type="sibTrans" cxnId="{6CC1B877-CDF8-4F07-8800-F45CDE629B88}">
      <dgm:prSet/>
      <dgm:spPr/>
      <dgm:t>
        <a:bodyPr/>
        <a:lstStyle/>
        <a:p>
          <a:endParaRPr lang="en-GB"/>
        </a:p>
      </dgm:t>
    </dgm:pt>
    <dgm:pt modelId="{04C5D467-0081-41D0-9116-51ED725A0A5E}">
      <dgm:prSet/>
      <dgm:spPr/>
      <dgm:t>
        <a:bodyPr/>
        <a:lstStyle/>
        <a:p>
          <a:pPr rtl="0"/>
          <a:r>
            <a:rPr lang="en-GB" smtClean="0"/>
            <a:t>Q&amp;A</a:t>
          </a:r>
          <a:endParaRPr lang="en-GB"/>
        </a:p>
      </dgm:t>
    </dgm:pt>
    <dgm:pt modelId="{B88CC649-2C6A-437F-A09F-B3DF3AFD09E4}" type="parTrans" cxnId="{24A7A69E-E24A-4755-AF0B-5190850FB9D6}">
      <dgm:prSet/>
      <dgm:spPr/>
      <dgm:t>
        <a:bodyPr/>
        <a:lstStyle/>
        <a:p>
          <a:endParaRPr lang="en-GB"/>
        </a:p>
      </dgm:t>
    </dgm:pt>
    <dgm:pt modelId="{BEB2A156-C3C7-445A-8653-3EE8E7D50F02}" type="sibTrans" cxnId="{24A7A69E-E24A-4755-AF0B-5190850FB9D6}">
      <dgm:prSet/>
      <dgm:spPr/>
      <dgm:t>
        <a:bodyPr/>
        <a:lstStyle/>
        <a:p>
          <a:endParaRPr lang="en-GB"/>
        </a:p>
      </dgm:t>
    </dgm:pt>
    <dgm:pt modelId="{1517CD4C-A26F-42EC-8FA0-5D4E08DA196B}" type="pres">
      <dgm:prSet presAssocID="{5335E6F8-0FEC-474B-984C-D8E8B6CC04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1D6B2D-6D51-4221-A2A0-B898600EBEAA}" type="pres">
      <dgm:prSet presAssocID="{B3AD18C1-2F97-4BD6-A69C-371C37467DEC}" presName="parentText" presStyleLbl="node1" presStyleIdx="0" presStyleCnt="6" custLinFactNeighborY="3328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4BA7A-EE11-4A54-9463-C8E08B1BA691}" type="pres">
      <dgm:prSet presAssocID="{C6A2850C-D098-4F83-87A1-B71701D09820}" presName="spacer" presStyleCnt="0"/>
      <dgm:spPr/>
    </dgm:pt>
    <dgm:pt modelId="{748253DB-9286-437B-84AD-63AB6CAA88B7}" type="pres">
      <dgm:prSet presAssocID="{2F31A384-088C-4E8E-A42C-DEED43924FC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CD694D-52F0-4EB7-A2DB-E91F1CF59801}" type="pres">
      <dgm:prSet presAssocID="{D409E3CA-73AD-4868-8E4E-21475CD4DD3B}" presName="spacer" presStyleCnt="0"/>
      <dgm:spPr/>
    </dgm:pt>
    <dgm:pt modelId="{C1A52C04-E6B2-496B-8513-D8DF950BA721}" type="pres">
      <dgm:prSet presAssocID="{B599E512-242C-4185-B78D-DE816523E86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A7ABF9-31F5-41DB-A0C5-BDF9608F8E05}" type="pres">
      <dgm:prSet presAssocID="{17BEDE97-1844-42F9-ACEB-99D6F0C41DC1}" presName="spacer" presStyleCnt="0"/>
      <dgm:spPr/>
    </dgm:pt>
    <dgm:pt modelId="{E41EDDFB-7C14-4E20-B6A6-88723774709D}" type="pres">
      <dgm:prSet presAssocID="{16E713C0-44AF-4129-BBE5-7421D1B7462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FB0619-5467-4C21-94DF-88DA54F246A3}" type="pres">
      <dgm:prSet presAssocID="{77888429-E3AD-459E-9DB6-70EF5BD657B7}" presName="spacer" presStyleCnt="0"/>
      <dgm:spPr/>
    </dgm:pt>
    <dgm:pt modelId="{878E05BA-ED11-41A9-8443-CD9AC627D8D3}" type="pres">
      <dgm:prSet presAssocID="{EAD70777-9D3D-4BAF-8C20-4238768520B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381182-F46D-45EC-B78B-7E6E8C5AD642}" type="pres">
      <dgm:prSet presAssocID="{2C43B577-2D65-4436-82CD-55AACEBDF007}" presName="spacer" presStyleCnt="0"/>
      <dgm:spPr/>
    </dgm:pt>
    <dgm:pt modelId="{7BE07DCB-955F-460C-B547-870C5D7A19C6}" type="pres">
      <dgm:prSet presAssocID="{04C5D467-0081-41D0-9116-51ED725A0A5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57A6C5-4785-4D73-A325-D6FF4B75EE52}" type="presOf" srcId="{EAD70777-9D3D-4BAF-8C20-4238768520B5}" destId="{878E05BA-ED11-41A9-8443-CD9AC627D8D3}" srcOrd="0" destOrd="0" presId="urn:microsoft.com/office/officeart/2005/8/layout/vList2"/>
    <dgm:cxn modelId="{1159112D-A3CE-4DE6-8F4D-B92A7A6839BF}" srcId="{5335E6F8-0FEC-474B-984C-D8E8B6CC0421}" destId="{2F31A384-088C-4E8E-A42C-DEED43924FCD}" srcOrd="1" destOrd="0" parTransId="{A788C6E8-9CBA-4480-A6CC-EB9C2E2FBE2B}" sibTransId="{D409E3CA-73AD-4868-8E4E-21475CD4DD3B}"/>
    <dgm:cxn modelId="{613F1950-27A5-4260-A569-8926B52D1752}" type="presOf" srcId="{B599E512-242C-4185-B78D-DE816523E86A}" destId="{C1A52C04-E6B2-496B-8513-D8DF950BA721}" srcOrd="0" destOrd="0" presId="urn:microsoft.com/office/officeart/2005/8/layout/vList2"/>
    <dgm:cxn modelId="{A2DDCC86-A9C3-44B4-99ED-827AD106949E}" srcId="{5335E6F8-0FEC-474B-984C-D8E8B6CC0421}" destId="{B3AD18C1-2F97-4BD6-A69C-371C37467DEC}" srcOrd="0" destOrd="0" parTransId="{8D94301E-434F-42F0-86D8-C042A90EAAC1}" sibTransId="{C6A2850C-D098-4F83-87A1-B71701D09820}"/>
    <dgm:cxn modelId="{6CC1B877-CDF8-4F07-8800-F45CDE629B88}" srcId="{5335E6F8-0FEC-474B-984C-D8E8B6CC0421}" destId="{EAD70777-9D3D-4BAF-8C20-4238768520B5}" srcOrd="4" destOrd="0" parTransId="{6D8780C5-2FD4-40EB-AD8D-D87F496FDDE1}" sibTransId="{2C43B577-2D65-4436-82CD-55AACEBDF007}"/>
    <dgm:cxn modelId="{E0E1AC98-5CE3-4D4F-AFBF-843A6CDC0B58}" srcId="{5335E6F8-0FEC-474B-984C-D8E8B6CC0421}" destId="{B599E512-242C-4185-B78D-DE816523E86A}" srcOrd="2" destOrd="0" parTransId="{7553BB46-0191-414A-B755-C9328FF1B1FC}" sibTransId="{17BEDE97-1844-42F9-ACEB-99D6F0C41DC1}"/>
    <dgm:cxn modelId="{B43F05D0-A49B-47BF-A1BA-385703210761}" type="presOf" srcId="{04C5D467-0081-41D0-9116-51ED725A0A5E}" destId="{7BE07DCB-955F-460C-B547-870C5D7A19C6}" srcOrd="0" destOrd="0" presId="urn:microsoft.com/office/officeart/2005/8/layout/vList2"/>
    <dgm:cxn modelId="{24A7A69E-E24A-4755-AF0B-5190850FB9D6}" srcId="{5335E6F8-0FEC-474B-984C-D8E8B6CC0421}" destId="{04C5D467-0081-41D0-9116-51ED725A0A5E}" srcOrd="5" destOrd="0" parTransId="{B88CC649-2C6A-437F-A09F-B3DF3AFD09E4}" sibTransId="{BEB2A156-C3C7-445A-8653-3EE8E7D50F02}"/>
    <dgm:cxn modelId="{EF5A04E7-3FF2-4066-BCD3-6A8600F39F51}" type="presOf" srcId="{5335E6F8-0FEC-474B-984C-D8E8B6CC0421}" destId="{1517CD4C-A26F-42EC-8FA0-5D4E08DA196B}" srcOrd="0" destOrd="0" presId="urn:microsoft.com/office/officeart/2005/8/layout/vList2"/>
    <dgm:cxn modelId="{5738B8DF-8C13-4234-8F0C-14E4DCA3AA54}" type="presOf" srcId="{B3AD18C1-2F97-4BD6-A69C-371C37467DEC}" destId="{571D6B2D-6D51-4221-A2A0-B898600EBEAA}" srcOrd="0" destOrd="0" presId="urn:microsoft.com/office/officeart/2005/8/layout/vList2"/>
    <dgm:cxn modelId="{A4D5137D-C967-481C-A9FE-BC33C24D55E3}" type="presOf" srcId="{16E713C0-44AF-4129-BBE5-7421D1B7462A}" destId="{E41EDDFB-7C14-4E20-B6A6-88723774709D}" srcOrd="0" destOrd="0" presId="urn:microsoft.com/office/officeart/2005/8/layout/vList2"/>
    <dgm:cxn modelId="{169DD102-BF13-4C91-8325-F56E37A10114}" srcId="{5335E6F8-0FEC-474B-984C-D8E8B6CC0421}" destId="{16E713C0-44AF-4129-BBE5-7421D1B7462A}" srcOrd="3" destOrd="0" parTransId="{1066EDC6-36FD-4795-B3BE-F9B48D3CAC52}" sibTransId="{77888429-E3AD-459E-9DB6-70EF5BD657B7}"/>
    <dgm:cxn modelId="{99394B69-BB3C-448E-947D-D16D6E1D944E}" type="presOf" srcId="{2F31A384-088C-4E8E-A42C-DEED43924FCD}" destId="{748253DB-9286-437B-84AD-63AB6CAA88B7}" srcOrd="0" destOrd="0" presId="urn:microsoft.com/office/officeart/2005/8/layout/vList2"/>
    <dgm:cxn modelId="{0A8531F7-5B62-474E-B911-40DC82FCAAA8}" type="presParOf" srcId="{1517CD4C-A26F-42EC-8FA0-5D4E08DA196B}" destId="{571D6B2D-6D51-4221-A2A0-B898600EBEAA}" srcOrd="0" destOrd="0" presId="urn:microsoft.com/office/officeart/2005/8/layout/vList2"/>
    <dgm:cxn modelId="{477CDD51-074C-4BD6-B9C1-1EB6CF179BF3}" type="presParOf" srcId="{1517CD4C-A26F-42EC-8FA0-5D4E08DA196B}" destId="{1004BA7A-EE11-4A54-9463-C8E08B1BA691}" srcOrd="1" destOrd="0" presId="urn:microsoft.com/office/officeart/2005/8/layout/vList2"/>
    <dgm:cxn modelId="{2E4551DD-8ECF-456C-8871-94A0F0A2D0D6}" type="presParOf" srcId="{1517CD4C-A26F-42EC-8FA0-5D4E08DA196B}" destId="{748253DB-9286-437B-84AD-63AB6CAA88B7}" srcOrd="2" destOrd="0" presId="urn:microsoft.com/office/officeart/2005/8/layout/vList2"/>
    <dgm:cxn modelId="{B2AA9458-F6D3-465A-A136-6CE627775144}" type="presParOf" srcId="{1517CD4C-A26F-42EC-8FA0-5D4E08DA196B}" destId="{B3CD694D-52F0-4EB7-A2DB-E91F1CF59801}" srcOrd="3" destOrd="0" presId="urn:microsoft.com/office/officeart/2005/8/layout/vList2"/>
    <dgm:cxn modelId="{830A26F7-4625-4B9E-BAC1-581BA69221D8}" type="presParOf" srcId="{1517CD4C-A26F-42EC-8FA0-5D4E08DA196B}" destId="{C1A52C04-E6B2-496B-8513-D8DF950BA721}" srcOrd="4" destOrd="0" presId="urn:microsoft.com/office/officeart/2005/8/layout/vList2"/>
    <dgm:cxn modelId="{3CBCF3DC-4A25-4D29-89E3-CEDBE56C1A35}" type="presParOf" srcId="{1517CD4C-A26F-42EC-8FA0-5D4E08DA196B}" destId="{31A7ABF9-31F5-41DB-A0C5-BDF9608F8E05}" srcOrd="5" destOrd="0" presId="urn:microsoft.com/office/officeart/2005/8/layout/vList2"/>
    <dgm:cxn modelId="{789D22FC-09F9-45FB-84D1-8F91A18B5A09}" type="presParOf" srcId="{1517CD4C-A26F-42EC-8FA0-5D4E08DA196B}" destId="{E41EDDFB-7C14-4E20-B6A6-88723774709D}" srcOrd="6" destOrd="0" presId="urn:microsoft.com/office/officeart/2005/8/layout/vList2"/>
    <dgm:cxn modelId="{A60B4E73-79F0-4F8E-AC6E-78C66EF00642}" type="presParOf" srcId="{1517CD4C-A26F-42EC-8FA0-5D4E08DA196B}" destId="{D6FB0619-5467-4C21-94DF-88DA54F246A3}" srcOrd="7" destOrd="0" presId="urn:microsoft.com/office/officeart/2005/8/layout/vList2"/>
    <dgm:cxn modelId="{B18FC248-0020-4795-A883-A2BC888FFBEA}" type="presParOf" srcId="{1517CD4C-A26F-42EC-8FA0-5D4E08DA196B}" destId="{878E05BA-ED11-41A9-8443-CD9AC627D8D3}" srcOrd="8" destOrd="0" presId="urn:microsoft.com/office/officeart/2005/8/layout/vList2"/>
    <dgm:cxn modelId="{E3F03385-8433-481E-BEBA-F6BFFA5071AB}" type="presParOf" srcId="{1517CD4C-A26F-42EC-8FA0-5D4E08DA196B}" destId="{4D381182-F46D-45EC-B78B-7E6E8C5AD642}" srcOrd="9" destOrd="0" presId="urn:microsoft.com/office/officeart/2005/8/layout/vList2"/>
    <dgm:cxn modelId="{332CBBC5-E820-4AC1-842A-1E3B84779E96}" type="presParOf" srcId="{1517CD4C-A26F-42EC-8FA0-5D4E08DA196B}" destId="{7BE07DCB-955F-460C-B547-870C5D7A19C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9399B5-A02E-4378-AA1D-A93E0D465170}" type="doc">
      <dgm:prSet loTypeId="urn:microsoft.com/office/officeart/2005/8/layout/orgChart1" loCatId="hierarchy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en-GB"/>
        </a:p>
      </dgm:t>
    </dgm:pt>
    <dgm:pt modelId="{DD2CA210-4783-4A30-82FA-AC4FB8A51C4B}">
      <dgm:prSet/>
      <dgm:spPr/>
      <dgm:t>
        <a:bodyPr/>
        <a:lstStyle/>
        <a:p>
          <a:pPr rtl="0"/>
          <a:r>
            <a:rPr lang="en-GB" b="1" smtClean="0"/>
            <a:t>Mitigation Strategies</a:t>
          </a:r>
          <a:endParaRPr lang="en-GB"/>
        </a:p>
      </dgm:t>
    </dgm:pt>
    <dgm:pt modelId="{FF17CBB4-33CE-452E-BC28-66D019B6C368}" type="parTrans" cxnId="{28EFA66C-E223-4CBC-9803-334505756BCC}">
      <dgm:prSet/>
      <dgm:spPr/>
      <dgm:t>
        <a:bodyPr/>
        <a:lstStyle/>
        <a:p>
          <a:endParaRPr lang="en-GB"/>
        </a:p>
      </dgm:t>
    </dgm:pt>
    <dgm:pt modelId="{529C306C-BE60-4BCE-A619-B5008BA31CD2}" type="sibTrans" cxnId="{28EFA66C-E223-4CBC-9803-334505756BCC}">
      <dgm:prSet/>
      <dgm:spPr/>
      <dgm:t>
        <a:bodyPr/>
        <a:lstStyle/>
        <a:p>
          <a:endParaRPr lang="en-GB"/>
        </a:p>
      </dgm:t>
    </dgm:pt>
    <dgm:pt modelId="{5BC2B08D-FD12-4C9C-BDFF-C76F785E0E66}">
      <dgm:prSet/>
      <dgm:spPr/>
      <dgm:t>
        <a:bodyPr/>
        <a:lstStyle/>
        <a:p>
          <a:pPr rtl="0"/>
          <a:r>
            <a:rPr lang="en-GB" dirty="0" smtClean="0"/>
            <a:t>Implement long-term pricing policies.</a:t>
          </a:r>
          <a:endParaRPr lang="en-GB" dirty="0"/>
        </a:p>
      </dgm:t>
    </dgm:pt>
    <dgm:pt modelId="{9277F35E-E181-413E-A124-7B1D09127A39}" type="parTrans" cxnId="{480E759F-AAD0-42D1-8E14-731990DB5F3D}">
      <dgm:prSet/>
      <dgm:spPr/>
      <dgm:t>
        <a:bodyPr/>
        <a:lstStyle/>
        <a:p>
          <a:endParaRPr lang="en-GB"/>
        </a:p>
      </dgm:t>
    </dgm:pt>
    <dgm:pt modelId="{0C4FEE26-5E8A-4F4F-9D15-4C2AF9B09B37}" type="sibTrans" cxnId="{480E759F-AAD0-42D1-8E14-731990DB5F3D}">
      <dgm:prSet/>
      <dgm:spPr/>
      <dgm:t>
        <a:bodyPr/>
        <a:lstStyle/>
        <a:p>
          <a:endParaRPr lang="en-GB"/>
        </a:p>
      </dgm:t>
    </dgm:pt>
    <dgm:pt modelId="{464BC471-08F3-4E74-8304-F8CE5A258B5A}">
      <dgm:prSet/>
      <dgm:spPr/>
      <dgm:t>
        <a:bodyPr/>
        <a:lstStyle/>
        <a:p>
          <a:pPr rtl="0"/>
          <a:r>
            <a:rPr lang="en-GB" dirty="0" smtClean="0"/>
            <a:t>Invest in community engagement programs.</a:t>
          </a:r>
          <a:endParaRPr lang="en-GB" dirty="0"/>
        </a:p>
      </dgm:t>
    </dgm:pt>
    <dgm:pt modelId="{E548648D-1D05-4D53-AE8A-2652FCD6C92E}" type="parTrans" cxnId="{D7126255-A0A5-4FF0-BC24-0CA6B4FFD443}">
      <dgm:prSet/>
      <dgm:spPr/>
      <dgm:t>
        <a:bodyPr/>
        <a:lstStyle/>
        <a:p>
          <a:endParaRPr lang="en-GB"/>
        </a:p>
      </dgm:t>
    </dgm:pt>
    <dgm:pt modelId="{0C9A37E0-C39D-4467-8FA6-FA8E7C99F5F3}" type="sibTrans" cxnId="{D7126255-A0A5-4FF0-BC24-0CA6B4FFD443}">
      <dgm:prSet/>
      <dgm:spPr/>
      <dgm:t>
        <a:bodyPr/>
        <a:lstStyle/>
        <a:p>
          <a:endParaRPr lang="en-GB"/>
        </a:p>
      </dgm:t>
    </dgm:pt>
    <dgm:pt modelId="{017B1866-5578-462C-A271-9E8D891DED0A}">
      <dgm:prSet/>
      <dgm:spPr/>
      <dgm:t>
        <a:bodyPr/>
        <a:lstStyle/>
        <a:p>
          <a:pPr rtl="0"/>
          <a:r>
            <a:rPr lang="en-GB" dirty="0" smtClean="0"/>
            <a:t>Develop cost-effective and reliable technical solutions.</a:t>
          </a:r>
          <a:endParaRPr lang="en-GB" dirty="0"/>
        </a:p>
      </dgm:t>
    </dgm:pt>
    <dgm:pt modelId="{51DED761-2626-4F90-B955-96337F68556F}" type="parTrans" cxnId="{91DE7847-5A59-4685-8022-EC7FC14E3340}">
      <dgm:prSet/>
      <dgm:spPr/>
      <dgm:t>
        <a:bodyPr/>
        <a:lstStyle/>
        <a:p>
          <a:endParaRPr lang="en-GB"/>
        </a:p>
      </dgm:t>
    </dgm:pt>
    <dgm:pt modelId="{5D5A6F5D-2222-4826-B4E9-75C72AE22C0C}" type="sibTrans" cxnId="{91DE7847-5A59-4685-8022-EC7FC14E3340}">
      <dgm:prSet/>
      <dgm:spPr/>
      <dgm:t>
        <a:bodyPr/>
        <a:lstStyle/>
        <a:p>
          <a:endParaRPr lang="en-GB"/>
        </a:p>
      </dgm:t>
    </dgm:pt>
    <dgm:pt modelId="{D5C881FD-E539-4DE4-8D8F-6BF1DACE1359}">
      <dgm:prSet/>
      <dgm:spPr/>
      <dgm:t>
        <a:bodyPr/>
        <a:lstStyle/>
        <a:p>
          <a:pPr rtl="0"/>
          <a:r>
            <a:rPr lang="en-GB" dirty="0" smtClean="0"/>
            <a:t>Enhance maintenance frameworks and environmental planning.</a:t>
          </a:r>
          <a:endParaRPr lang="en-GB" dirty="0"/>
        </a:p>
      </dgm:t>
    </dgm:pt>
    <dgm:pt modelId="{E9C66B81-1A86-4FAE-A86D-5EF89E61F663}" type="parTrans" cxnId="{0F8F72BB-07AF-4D8C-A09C-44E42E17046C}">
      <dgm:prSet/>
      <dgm:spPr/>
      <dgm:t>
        <a:bodyPr/>
        <a:lstStyle/>
        <a:p>
          <a:endParaRPr lang="en-GB"/>
        </a:p>
      </dgm:t>
    </dgm:pt>
    <dgm:pt modelId="{BFB00D68-1333-4A61-91A9-55B31C062B1C}" type="sibTrans" cxnId="{0F8F72BB-07AF-4D8C-A09C-44E42E17046C}">
      <dgm:prSet/>
      <dgm:spPr/>
      <dgm:t>
        <a:bodyPr/>
        <a:lstStyle/>
        <a:p>
          <a:endParaRPr lang="en-GB"/>
        </a:p>
      </dgm:t>
    </dgm:pt>
    <dgm:pt modelId="{540C6849-CD0C-4545-A1AD-4B12610379A9}" type="pres">
      <dgm:prSet presAssocID="{579399B5-A02E-4378-AA1D-A93E0D4651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7A2EA9-C571-47AA-A1FB-E1F812E0EB18}" type="pres">
      <dgm:prSet presAssocID="{DD2CA210-4783-4A30-82FA-AC4FB8A51C4B}" presName="hierRoot1" presStyleCnt="0">
        <dgm:presLayoutVars>
          <dgm:hierBranch val="init"/>
        </dgm:presLayoutVars>
      </dgm:prSet>
      <dgm:spPr/>
    </dgm:pt>
    <dgm:pt modelId="{13595A5F-308E-4E38-8829-F8E142DBB8CD}" type="pres">
      <dgm:prSet presAssocID="{DD2CA210-4783-4A30-82FA-AC4FB8A51C4B}" presName="rootComposite1" presStyleCnt="0"/>
      <dgm:spPr/>
    </dgm:pt>
    <dgm:pt modelId="{4D6F811B-5098-4EA6-89FF-2B9868D8F874}" type="pres">
      <dgm:prSet presAssocID="{DD2CA210-4783-4A30-82FA-AC4FB8A51C4B}" presName="rootText1" presStyleLbl="node0" presStyleIdx="0" presStyleCnt="1">
        <dgm:presLayoutVars>
          <dgm:chPref val="3"/>
        </dgm:presLayoutVars>
      </dgm:prSet>
      <dgm:spPr/>
    </dgm:pt>
    <dgm:pt modelId="{2D861D2B-A9B4-4F78-B84C-21814A3AE4D4}" type="pres">
      <dgm:prSet presAssocID="{DD2CA210-4783-4A30-82FA-AC4FB8A51C4B}" presName="rootConnector1" presStyleLbl="node1" presStyleIdx="0" presStyleCnt="0"/>
      <dgm:spPr/>
    </dgm:pt>
    <dgm:pt modelId="{408F900B-8AC1-4176-AD33-412A6589CF9D}" type="pres">
      <dgm:prSet presAssocID="{DD2CA210-4783-4A30-82FA-AC4FB8A51C4B}" presName="hierChild2" presStyleCnt="0"/>
      <dgm:spPr/>
    </dgm:pt>
    <dgm:pt modelId="{7BD3D5EB-0E17-4C77-B581-D066F7004090}" type="pres">
      <dgm:prSet presAssocID="{9277F35E-E181-413E-A124-7B1D09127A39}" presName="Name37" presStyleLbl="parChTrans1D2" presStyleIdx="0" presStyleCnt="4"/>
      <dgm:spPr/>
    </dgm:pt>
    <dgm:pt modelId="{BE21B314-8C4D-434C-A096-FE194C1BDD39}" type="pres">
      <dgm:prSet presAssocID="{5BC2B08D-FD12-4C9C-BDFF-C76F785E0E66}" presName="hierRoot2" presStyleCnt="0">
        <dgm:presLayoutVars>
          <dgm:hierBranch val="init"/>
        </dgm:presLayoutVars>
      </dgm:prSet>
      <dgm:spPr/>
    </dgm:pt>
    <dgm:pt modelId="{051CF961-6A7A-4512-B27F-53C3CC3513E0}" type="pres">
      <dgm:prSet presAssocID="{5BC2B08D-FD12-4C9C-BDFF-C76F785E0E66}" presName="rootComposite" presStyleCnt="0"/>
      <dgm:spPr/>
    </dgm:pt>
    <dgm:pt modelId="{ABCA9269-2A2D-4875-9BBB-84D2AFD7984C}" type="pres">
      <dgm:prSet presAssocID="{5BC2B08D-FD12-4C9C-BDFF-C76F785E0E66}" presName="rootText" presStyleLbl="node2" presStyleIdx="0" presStyleCnt="4">
        <dgm:presLayoutVars>
          <dgm:chPref val="3"/>
        </dgm:presLayoutVars>
      </dgm:prSet>
      <dgm:spPr/>
    </dgm:pt>
    <dgm:pt modelId="{AD1CBD30-871C-42BE-8102-C7D5DC31451D}" type="pres">
      <dgm:prSet presAssocID="{5BC2B08D-FD12-4C9C-BDFF-C76F785E0E66}" presName="rootConnector" presStyleLbl="node2" presStyleIdx="0" presStyleCnt="4"/>
      <dgm:spPr/>
    </dgm:pt>
    <dgm:pt modelId="{9D0ECC87-7982-4C21-89D8-01DB7E041604}" type="pres">
      <dgm:prSet presAssocID="{5BC2B08D-FD12-4C9C-BDFF-C76F785E0E66}" presName="hierChild4" presStyleCnt="0"/>
      <dgm:spPr/>
    </dgm:pt>
    <dgm:pt modelId="{19D88682-FC2D-4BCF-BB1A-523839A3B2F9}" type="pres">
      <dgm:prSet presAssocID="{5BC2B08D-FD12-4C9C-BDFF-C76F785E0E66}" presName="hierChild5" presStyleCnt="0"/>
      <dgm:spPr/>
    </dgm:pt>
    <dgm:pt modelId="{C3AFD437-E21F-48FA-B4AF-7410EF0E4A99}" type="pres">
      <dgm:prSet presAssocID="{E548648D-1D05-4D53-AE8A-2652FCD6C92E}" presName="Name37" presStyleLbl="parChTrans1D2" presStyleIdx="1" presStyleCnt="4"/>
      <dgm:spPr/>
    </dgm:pt>
    <dgm:pt modelId="{43404082-D62D-4770-AF56-D3A39F94FAE5}" type="pres">
      <dgm:prSet presAssocID="{464BC471-08F3-4E74-8304-F8CE5A258B5A}" presName="hierRoot2" presStyleCnt="0">
        <dgm:presLayoutVars>
          <dgm:hierBranch val="init"/>
        </dgm:presLayoutVars>
      </dgm:prSet>
      <dgm:spPr/>
    </dgm:pt>
    <dgm:pt modelId="{31F06235-5242-4FBA-96F8-66007EE638EB}" type="pres">
      <dgm:prSet presAssocID="{464BC471-08F3-4E74-8304-F8CE5A258B5A}" presName="rootComposite" presStyleCnt="0"/>
      <dgm:spPr/>
    </dgm:pt>
    <dgm:pt modelId="{1FD40AF0-6460-4F70-9C69-82467B8B4A2A}" type="pres">
      <dgm:prSet presAssocID="{464BC471-08F3-4E74-8304-F8CE5A258B5A}" presName="rootText" presStyleLbl="node2" presStyleIdx="1" presStyleCnt="4">
        <dgm:presLayoutVars>
          <dgm:chPref val="3"/>
        </dgm:presLayoutVars>
      </dgm:prSet>
      <dgm:spPr/>
    </dgm:pt>
    <dgm:pt modelId="{E1A7F58F-8007-4D6B-85A6-05A0B07F26B6}" type="pres">
      <dgm:prSet presAssocID="{464BC471-08F3-4E74-8304-F8CE5A258B5A}" presName="rootConnector" presStyleLbl="node2" presStyleIdx="1" presStyleCnt="4"/>
      <dgm:spPr/>
    </dgm:pt>
    <dgm:pt modelId="{7218047B-CCE9-42CE-9BE8-E84308BFAB2F}" type="pres">
      <dgm:prSet presAssocID="{464BC471-08F3-4E74-8304-F8CE5A258B5A}" presName="hierChild4" presStyleCnt="0"/>
      <dgm:spPr/>
    </dgm:pt>
    <dgm:pt modelId="{354A2007-BF7B-49CC-BF91-5475AA33B86C}" type="pres">
      <dgm:prSet presAssocID="{464BC471-08F3-4E74-8304-F8CE5A258B5A}" presName="hierChild5" presStyleCnt="0"/>
      <dgm:spPr/>
    </dgm:pt>
    <dgm:pt modelId="{FB9C944F-B08F-45E1-9AC7-1907BD92376F}" type="pres">
      <dgm:prSet presAssocID="{51DED761-2626-4F90-B955-96337F68556F}" presName="Name37" presStyleLbl="parChTrans1D2" presStyleIdx="2" presStyleCnt="4"/>
      <dgm:spPr/>
    </dgm:pt>
    <dgm:pt modelId="{8C81062F-C06D-4B86-9204-3BDE90767843}" type="pres">
      <dgm:prSet presAssocID="{017B1866-5578-462C-A271-9E8D891DED0A}" presName="hierRoot2" presStyleCnt="0">
        <dgm:presLayoutVars>
          <dgm:hierBranch val="init"/>
        </dgm:presLayoutVars>
      </dgm:prSet>
      <dgm:spPr/>
    </dgm:pt>
    <dgm:pt modelId="{A0C0593E-95C7-408F-887E-E6774E728154}" type="pres">
      <dgm:prSet presAssocID="{017B1866-5578-462C-A271-9E8D891DED0A}" presName="rootComposite" presStyleCnt="0"/>
      <dgm:spPr/>
    </dgm:pt>
    <dgm:pt modelId="{79C74D86-9947-4A47-B9F5-24AE683E65E5}" type="pres">
      <dgm:prSet presAssocID="{017B1866-5578-462C-A271-9E8D891DED0A}" presName="rootText" presStyleLbl="node2" presStyleIdx="2" presStyleCnt="4">
        <dgm:presLayoutVars>
          <dgm:chPref val="3"/>
        </dgm:presLayoutVars>
      </dgm:prSet>
      <dgm:spPr/>
    </dgm:pt>
    <dgm:pt modelId="{C4A05AF3-8CDF-4657-949B-877AF6F9A2B2}" type="pres">
      <dgm:prSet presAssocID="{017B1866-5578-462C-A271-9E8D891DED0A}" presName="rootConnector" presStyleLbl="node2" presStyleIdx="2" presStyleCnt="4"/>
      <dgm:spPr/>
    </dgm:pt>
    <dgm:pt modelId="{4B4CCDF0-1453-4D22-BE52-24474922723A}" type="pres">
      <dgm:prSet presAssocID="{017B1866-5578-462C-A271-9E8D891DED0A}" presName="hierChild4" presStyleCnt="0"/>
      <dgm:spPr/>
    </dgm:pt>
    <dgm:pt modelId="{72676AED-EA58-4875-9A7E-226B21B3A8DD}" type="pres">
      <dgm:prSet presAssocID="{017B1866-5578-462C-A271-9E8D891DED0A}" presName="hierChild5" presStyleCnt="0"/>
      <dgm:spPr/>
    </dgm:pt>
    <dgm:pt modelId="{8491E309-4EE7-4249-A286-B7B52B3C8375}" type="pres">
      <dgm:prSet presAssocID="{E9C66B81-1A86-4FAE-A86D-5EF89E61F663}" presName="Name37" presStyleLbl="parChTrans1D2" presStyleIdx="3" presStyleCnt="4"/>
      <dgm:spPr/>
    </dgm:pt>
    <dgm:pt modelId="{68F8339F-2DA4-4A13-A13B-36152AEBE1D7}" type="pres">
      <dgm:prSet presAssocID="{D5C881FD-E539-4DE4-8D8F-6BF1DACE1359}" presName="hierRoot2" presStyleCnt="0">
        <dgm:presLayoutVars>
          <dgm:hierBranch val="init"/>
        </dgm:presLayoutVars>
      </dgm:prSet>
      <dgm:spPr/>
    </dgm:pt>
    <dgm:pt modelId="{AE265414-439E-4524-B1FB-BF2DA7A264B0}" type="pres">
      <dgm:prSet presAssocID="{D5C881FD-E539-4DE4-8D8F-6BF1DACE1359}" presName="rootComposite" presStyleCnt="0"/>
      <dgm:spPr/>
    </dgm:pt>
    <dgm:pt modelId="{0E4A5E83-4A11-4C97-B598-274ED40494C0}" type="pres">
      <dgm:prSet presAssocID="{D5C881FD-E539-4DE4-8D8F-6BF1DACE1359}" presName="rootText" presStyleLbl="node2" presStyleIdx="3" presStyleCnt="4">
        <dgm:presLayoutVars>
          <dgm:chPref val="3"/>
        </dgm:presLayoutVars>
      </dgm:prSet>
      <dgm:spPr/>
    </dgm:pt>
    <dgm:pt modelId="{06DE13E0-6E30-4AFE-8ADC-2CB1EA965B91}" type="pres">
      <dgm:prSet presAssocID="{D5C881FD-E539-4DE4-8D8F-6BF1DACE1359}" presName="rootConnector" presStyleLbl="node2" presStyleIdx="3" presStyleCnt="4"/>
      <dgm:spPr/>
    </dgm:pt>
    <dgm:pt modelId="{555F94DC-4EB9-44F8-8986-F2210540A750}" type="pres">
      <dgm:prSet presAssocID="{D5C881FD-E539-4DE4-8D8F-6BF1DACE1359}" presName="hierChild4" presStyleCnt="0"/>
      <dgm:spPr/>
    </dgm:pt>
    <dgm:pt modelId="{E38AE920-2226-410B-9EDD-C6D0B2632EA3}" type="pres">
      <dgm:prSet presAssocID="{D5C881FD-E539-4DE4-8D8F-6BF1DACE1359}" presName="hierChild5" presStyleCnt="0"/>
      <dgm:spPr/>
    </dgm:pt>
    <dgm:pt modelId="{0149F244-34F4-41D3-B991-768F7C1BFADB}" type="pres">
      <dgm:prSet presAssocID="{DD2CA210-4783-4A30-82FA-AC4FB8A51C4B}" presName="hierChild3" presStyleCnt="0"/>
      <dgm:spPr/>
    </dgm:pt>
  </dgm:ptLst>
  <dgm:cxnLst>
    <dgm:cxn modelId="{EF06419A-7DF5-4E93-BE6A-6203ED6F4519}" type="presOf" srcId="{9277F35E-E181-413E-A124-7B1D09127A39}" destId="{7BD3D5EB-0E17-4C77-B581-D066F7004090}" srcOrd="0" destOrd="0" presId="urn:microsoft.com/office/officeart/2005/8/layout/orgChart1"/>
    <dgm:cxn modelId="{C44423CB-B272-4367-A76A-47E79BA15F95}" type="presOf" srcId="{DD2CA210-4783-4A30-82FA-AC4FB8A51C4B}" destId="{4D6F811B-5098-4EA6-89FF-2B9868D8F874}" srcOrd="0" destOrd="0" presId="urn:microsoft.com/office/officeart/2005/8/layout/orgChart1"/>
    <dgm:cxn modelId="{47554CB9-0075-428D-89EB-FDEE0A12B6E5}" type="presOf" srcId="{464BC471-08F3-4E74-8304-F8CE5A258B5A}" destId="{1FD40AF0-6460-4F70-9C69-82467B8B4A2A}" srcOrd="0" destOrd="0" presId="urn:microsoft.com/office/officeart/2005/8/layout/orgChart1"/>
    <dgm:cxn modelId="{79468EB3-3AA5-428E-B5B4-D49B6D5C37E3}" type="presOf" srcId="{5BC2B08D-FD12-4C9C-BDFF-C76F785E0E66}" destId="{ABCA9269-2A2D-4875-9BBB-84D2AFD7984C}" srcOrd="0" destOrd="0" presId="urn:microsoft.com/office/officeart/2005/8/layout/orgChart1"/>
    <dgm:cxn modelId="{C8980D30-DA76-4071-965C-EAEC51A4D577}" type="presOf" srcId="{DD2CA210-4783-4A30-82FA-AC4FB8A51C4B}" destId="{2D861D2B-A9B4-4F78-B84C-21814A3AE4D4}" srcOrd="1" destOrd="0" presId="urn:microsoft.com/office/officeart/2005/8/layout/orgChart1"/>
    <dgm:cxn modelId="{E12222FB-2B03-417F-B11E-23DA13901F7A}" type="presOf" srcId="{579399B5-A02E-4378-AA1D-A93E0D465170}" destId="{540C6849-CD0C-4545-A1AD-4B12610379A9}" srcOrd="0" destOrd="0" presId="urn:microsoft.com/office/officeart/2005/8/layout/orgChart1"/>
    <dgm:cxn modelId="{320B2FB9-E8D5-4912-A9B4-47C92D2CD9B6}" type="presOf" srcId="{D5C881FD-E539-4DE4-8D8F-6BF1DACE1359}" destId="{0E4A5E83-4A11-4C97-B598-274ED40494C0}" srcOrd="0" destOrd="0" presId="urn:microsoft.com/office/officeart/2005/8/layout/orgChart1"/>
    <dgm:cxn modelId="{480E759F-AAD0-42D1-8E14-731990DB5F3D}" srcId="{DD2CA210-4783-4A30-82FA-AC4FB8A51C4B}" destId="{5BC2B08D-FD12-4C9C-BDFF-C76F785E0E66}" srcOrd="0" destOrd="0" parTransId="{9277F35E-E181-413E-A124-7B1D09127A39}" sibTransId="{0C4FEE26-5E8A-4F4F-9D15-4C2AF9B09B37}"/>
    <dgm:cxn modelId="{91DE7847-5A59-4685-8022-EC7FC14E3340}" srcId="{DD2CA210-4783-4A30-82FA-AC4FB8A51C4B}" destId="{017B1866-5578-462C-A271-9E8D891DED0A}" srcOrd="2" destOrd="0" parTransId="{51DED761-2626-4F90-B955-96337F68556F}" sibTransId="{5D5A6F5D-2222-4826-B4E9-75C72AE22C0C}"/>
    <dgm:cxn modelId="{9DBE9BF2-555D-42A4-B084-99C8A485991E}" type="presOf" srcId="{464BC471-08F3-4E74-8304-F8CE5A258B5A}" destId="{E1A7F58F-8007-4D6B-85A6-05A0B07F26B6}" srcOrd="1" destOrd="0" presId="urn:microsoft.com/office/officeart/2005/8/layout/orgChart1"/>
    <dgm:cxn modelId="{73872CE9-F67F-4706-8D44-F3F513E681F3}" type="presOf" srcId="{51DED761-2626-4F90-B955-96337F68556F}" destId="{FB9C944F-B08F-45E1-9AC7-1907BD92376F}" srcOrd="0" destOrd="0" presId="urn:microsoft.com/office/officeart/2005/8/layout/orgChart1"/>
    <dgm:cxn modelId="{CC18E5A1-67FE-46D7-9561-272268CE9BFB}" type="presOf" srcId="{E548648D-1D05-4D53-AE8A-2652FCD6C92E}" destId="{C3AFD437-E21F-48FA-B4AF-7410EF0E4A99}" srcOrd="0" destOrd="0" presId="urn:microsoft.com/office/officeart/2005/8/layout/orgChart1"/>
    <dgm:cxn modelId="{5BFEFDED-3171-4B83-9945-E9664A27894D}" type="presOf" srcId="{017B1866-5578-462C-A271-9E8D891DED0A}" destId="{C4A05AF3-8CDF-4657-949B-877AF6F9A2B2}" srcOrd="1" destOrd="0" presId="urn:microsoft.com/office/officeart/2005/8/layout/orgChart1"/>
    <dgm:cxn modelId="{A30F155B-8373-4A1B-A7F8-F089B8356B48}" type="presOf" srcId="{5BC2B08D-FD12-4C9C-BDFF-C76F785E0E66}" destId="{AD1CBD30-871C-42BE-8102-C7D5DC31451D}" srcOrd="1" destOrd="0" presId="urn:microsoft.com/office/officeart/2005/8/layout/orgChart1"/>
    <dgm:cxn modelId="{28EFA66C-E223-4CBC-9803-334505756BCC}" srcId="{579399B5-A02E-4378-AA1D-A93E0D465170}" destId="{DD2CA210-4783-4A30-82FA-AC4FB8A51C4B}" srcOrd="0" destOrd="0" parTransId="{FF17CBB4-33CE-452E-BC28-66D019B6C368}" sibTransId="{529C306C-BE60-4BCE-A619-B5008BA31CD2}"/>
    <dgm:cxn modelId="{58102399-B5B2-400D-9E03-63C7080657A1}" type="presOf" srcId="{017B1866-5578-462C-A271-9E8D891DED0A}" destId="{79C74D86-9947-4A47-B9F5-24AE683E65E5}" srcOrd="0" destOrd="0" presId="urn:microsoft.com/office/officeart/2005/8/layout/orgChart1"/>
    <dgm:cxn modelId="{1502E0D7-2B8F-4566-98E8-07A3A0FC9993}" type="presOf" srcId="{E9C66B81-1A86-4FAE-A86D-5EF89E61F663}" destId="{8491E309-4EE7-4249-A286-B7B52B3C8375}" srcOrd="0" destOrd="0" presId="urn:microsoft.com/office/officeart/2005/8/layout/orgChart1"/>
    <dgm:cxn modelId="{4FB76379-F10D-4174-9F51-FD9816168D9A}" type="presOf" srcId="{D5C881FD-E539-4DE4-8D8F-6BF1DACE1359}" destId="{06DE13E0-6E30-4AFE-8ADC-2CB1EA965B91}" srcOrd="1" destOrd="0" presId="urn:microsoft.com/office/officeart/2005/8/layout/orgChart1"/>
    <dgm:cxn modelId="{D7126255-A0A5-4FF0-BC24-0CA6B4FFD443}" srcId="{DD2CA210-4783-4A30-82FA-AC4FB8A51C4B}" destId="{464BC471-08F3-4E74-8304-F8CE5A258B5A}" srcOrd="1" destOrd="0" parTransId="{E548648D-1D05-4D53-AE8A-2652FCD6C92E}" sibTransId="{0C9A37E0-C39D-4467-8FA6-FA8E7C99F5F3}"/>
    <dgm:cxn modelId="{0F8F72BB-07AF-4D8C-A09C-44E42E17046C}" srcId="{DD2CA210-4783-4A30-82FA-AC4FB8A51C4B}" destId="{D5C881FD-E539-4DE4-8D8F-6BF1DACE1359}" srcOrd="3" destOrd="0" parTransId="{E9C66B81-1A86-4FAE-A86D-5EF89E61F663}" sibTransId="{BFB00D68-1333-4A61-91A9-55B31C062B1C}"/>
    <dgm:cxn modelId="{3C22CF27-1E46-40AF-BC44-A3F0E034E880}" type="presParOf" srcId="{540C6849-CD0C-4545-A1AD-4B12610379A9}" destId="{907A2EA9-C571-47AA-A1FB-E1F812E0EB18}" srcOrd="0" destOrd="0" presId="urn:microsoft.com/office/officeart/2005/8/layout/orgChart1"/>
    <dgm:cxn modelId="{333EC732-EFD2-422B-8DC5-F1B666F9CF56}" type="presParOf" srcId="{907A2EA9-C571-47AA-A1FB-E1F812E0EB18}" destId="{13595A5F-308E-4E38-8829-F8E142DBB8CD}" srcOrd="0" destOrd="0" presId="urn:microsoft.com/office/officeart/2005/8/layout/orgChart1"/>
    <dgm:cxn modelId="{557A170E-912F-4F59-B4C5-CF381E615ABD}" type="presParOf" srcId="{13595A5F-308E-4E38-8829-F8E142DBB8CD}" destId="{4D6F811B-5098-4EA6-89FF-2B9868D8F874}" srcOrd="0" destOrd="0" presId="urn:microsoft.com/office/officeart/2005/8/layout/orgChart1"/>
    <dgm:cxn modelId="{3FC37F40-8164-4E64-AB8B-40CD57215D6C}" type="presParOf" srcId="{13595A5F-308E-4E38-8829-F8E142DBB8CD}" destId="{2D861D2B-A9B4-4F78-B84C-21814A3AE4D4}" srcOrd="1" destOrd="0" presId="urn:microsoft.com/office/officeart/2005/8/layout/orgChart1"/>
    <dgm:cxn modelId="{83D1ABA5-C0BE-4448-814F-6A628115EAA6}" type="presParOf" srcId="{907A2EA9-C571-47AA-A1FB-E1F812E0EB18}" destId="{408F900B-8AC1-4176-AD33-412A6589CF9D}" srcOrd="1" destOrd="0" presId="urn:microsoft.com/office/officeart/2005/8/layout/orgChart1"/>
    <dgm:cxn modelId="{8A9358EC-81E4-48F8-BF11-632AC7FF6493}" type="presParOf" srcId="{408F900B-8AC1-4176-AD33-412A6589CF9D}" destId="{7BD3D5EB-0E17-4C77-B581-D066F7004090}" srcOrd="0" destOrd="0" presId="urn:microsoft.com/office/officeart/2005/8/layout/orgChart1"/>
    <dgm:cxn modelId="{537B5F83-5FB7-4463-88F0-DE6A0A95B1D2}" type="presParOf" srcId="{408F900B-8AC1-4176-AD33-412A6589CF9D}" destId="{BE21B314-8C4D-434C-A096-FE194C1BDD39}" srcOrd="1" destOrd="0" presId="urn:microsoft.com/office/officeart/2005/8/layout/orgChart1"/>
    <dgm:cxn modelId="{DB8ECF25-A884-43FF-9903-A504814E031A}" type="presParOf" srcId="{BE21B314-8C4D-434C-A096-FE194C1BDD39}" destId="{051CF961-6A7A-4512-B27F-53C3CC3513E0}" srcOrd="0" destOrd="0" presId="urn:microsoft.com/office/officeart/2005/8/layout/orgChart1"/>
    <dgm:cxn modelId="{AC9CE249-D7A7-4D62-9472-33E936F90A31}" type="presParOf" srcId="{051CF961-6A7A-4512-B27F-53C3CC3513E0}" destId="{ABCA9269-2A2D-4875-9BBB-84D2AFD7984C}" srcOrd="0" destOrd="0" presId="urn:microsoft.com/office/officeart/2005/8/layout/orgChart1"/>
    <dgm:cxn modelId="{E016F521-7337-4198-ABDC-A983998B1C9A}" type="presParOf" srcId="{051CF961-6A7A-4512-B27F-53C3CC3513E0}" destId="{AD1CBD30-871C-42BE-8102-C7D5DC31451D}" srcOrd="1" destOrd="0" presId="urn:microsoft.com/office/officeart/2005/8/layout/orgChart1"/>
    <dgm:cxn modelId="{CFF2E3D8-9938-4D2A-B565-817C942F20F2}" type="presParOf" srcId="{BE21B314-8C4D-434C-A096-FE194C1BDD39}" destId="{9D0ECC87-7982-4C21-89D8-01DB7E041604}" srcOrd="1" destOrd="0" presId="urn:microsoft.com/office/officeart/2005/8/layout/orgChart1"/>
    <dgm:cxn modelId="{D88A353A-C0B0-4C5F-92BD-BA83DCF897B2}" type="presParOf" srcId="{BE21B314-8C4D-434C-A096-FE194C1BDD39}" destId="{19D88682-FC2D-4BCF-BB1A-523839A3B2F9}" srcOrd="2" destOrd="0" presId="urn:microsoft.com/office/officeart/2005/8/layout/orgChart1"/>
    <dgm:cxn modelId="{3B3C742A-EA2C-42C8-A735-A68DAD789F99}" type="presParOf" srcId="{408F900B-8AC1-4176-AD33-412A6589CF9D}" destId="{C3AFD437-E21F-48FA-B4AF-7410EF0E4A99}" srcOrd="2" destOrd="0" presId="urn:microsoft.com/office/officeart/2005/8/layout/orgChart1"/>
    <dgm:cxn modelId="{A2B02FAA-CB5E-4A4D-B65B-A6595BC29922}" type="presParOf" srcId="{408F900B-8AC1-4176-AD33-412A6589CF9D}" destId="{43404082-D62D-4770-AF56-D3A39F94FAE5}" srcOrd="3" destOrd="0" presId="urn:microsoft.com/office/officeart/2005/8/layout/orgChart1"/>
    <dgm:cxn modelId="{67A10D1E-E910-4464-81CB-24F099EB421D}" type="presParOf" srcId="{43404082-D62D-4770-AF56-D3A39F94FAE5}" destId="{31F06235-5242-4FBA-96F8-66007EE638EB}" srcOrd="0" destOrd="0" presId="urn:microsoft.com/office/officeart/2005/8/layout/orgChart1"/>
    <dgm:cxn modelId="{29165B30-CB40-4D78-8B2B-AD779130A993}" type="presParOf" srcId="{31F06235-5242-4FBA-96F8-66007EE638EB}" destId="{1FD40AF0-6460-4F70-9C69-82467B8B4A2A}" srcOrd="0" destOrd="0" presId="urn:microsoft.com/office/officeart/2005/8/layout/orgChart1"/>
    <dgm:cxn modelId="{2E9A7765-25AD-4CB1-AAFE-B6B08800BD89}" type="presParOf" srcId="{31F06235-5242-4FBA-96F8-66007EE638EB}" destId="{E1A7F58F-8007-4D6B-85A6-05A0B07F26B6}" srcOrd="1" destOrd="0" presId="urn:microsoft.com/office/officeart/2005/8/layout/orgChart1"/>
    <dgm:cxn modelId="{63C67AFB-1D02-482A-ABDC-9CFE673CFF28}" type="presParOf" srcId="{43404082-D62D-4770-AF56-D3A39F94FAE5}" destId="{7218047B-CCE9-42CE-9BE8-E84308BFAB2F}" srcOrd="1" destOrd="0" presId="urn:microsoft.com/office/officeart/2005/8/layout/orgChart1"/>
    <dgm:cxn modelId="{BDB93EEA-B4BB-48BD-9A8C-C26BE927F145}" type="presParOf" srcId="{43404082-D62D-4770-AF56-D3A39F94FAE5}" destId="{354A2007-BF7B-49CC-BF91-5475AA33B86C}" srcOrd="2" destOrd="0" presId="urn:microsoft.com/office/officeart/2005/8/layout/orgChart1"/>
    <dgm:cxn modelId="{037CF740-4898-4F4E-9AF4-AF41566AB0AE}" type="presParOf" srcId="{408F900B-8AC1-4176-AD33-412A6589CF9D}" destId="{FB9C944F-B08F-45E1-9AC7-1907BD92376F}" srcOrd="4" destOrd="0" presId="urn:microsoft.com/office/officeart/2005/8/layout/orgChart1"/>
    <dgm:cxn modelId="{EF4E2D35-81BA-4C52-9EFC-674A3E00FB1C}" type="presParOf" srcId="{408F900B-8AC1-4176-AD33-412A6589CF9D}" destId="{8C81062F-C06D-4B86-9204-3BDE90767843}" srcOrd="5" destOrd="0" presId="urn:microsoft.com/office/officeart/2005/8/layout/orgChart1"/>
    <dgm:cxn modelId="{5721162C-C7E2-4838-B00B-0B3EC765AFC3}" type="presParOf" srcId="{8C81062F-C06D-4B86-9204-3BDE90767843}" destId="{A0C0593E-95C7-408F-887E-E6774E728154}" srcOrd="0" destOrd="0" presId="urn:microsoft.com/office/officeart/2005/8/layout/orgChart1"/>
    <dgm:cxn modelId="{CC6708D1-2219-4709-AD4F-FF58C06F2DC5}" type="presParOf" srcId="{A0C0593E-95C7-408F-887E-E6774E728154}" destId="{79C74D86-9947-4A47-B9F5-24AE683E65E5}" srcOrd="0" destOrd="0" presId="urn:microsoft.com/office/officeart/2005/8/layout/orgChart1"/>
    <dgm:cxn modelId="{E954E95B-5DA9-4FFD-937B-8ED3945C3CB4}" type="presParOf" srcId="{A0C0593E-95C7-408F-887E-E6774E728154}" destId="{C4A05AF3-8CDF-4657-949B-877AF6F9A2B2}" srcOrd="1" destOrd="0" presId="urn:microsoft.com/office/officeart/2005/8/layout/orgChart1"/>
    <dgm:cxn modelId="{8A8BBE2B-83CD-4AFF-BBA1-381B0A6B2AA1}" type="presParOf" srcId="{8C81062F-C06D-4B86-9204-3BDE90767843}" destId="{4B4CCDF0-1453-4D22-BE52-24474922723A}" srcOrd="1" destOrd="0" presId="urn:microsoft.com/office/officeart/2005/8/layout/orgChart1"/>
    <dgm:cxn modelId="{CAA1199A-8BFD-43E5-97CB-C89B7C4497E8}" type="presParOf" srcId="{8C81062F-C06D-4B86-9204-3BDE90767843}" destId="{72676AED-EA58-4875-9A7E-226B21B3A8DD}" srcOrd="2" destOrd="0" presId="urn:microsoft.com/office/officeart/2005/8/layout/orgChart1"/>
    <dgm:cxn modelId="{01D0B967-1A5C-4872-B92D-5E17D5FE1EC4}" type="presParOf" srcId="{408F900B-8AC1-4176-AD33-412A6589CF9D}" destId="{8491E309-4EE7-4249-A286-B7B52B3C8375}" srcOrd="6" destOrd="0" presId="urn:microsoft.com/office/officeart/2005/8/layout/orgChart1"/>
    <dgm:cxn modelId="{779643D4-5AEF-405F-BD66-16B733E554FF}" type="presParOf" srcId="{408F900B-8AC1-4176-AD33-412A6589CF9D}" destId="{68F8339F-2DA4-4A13-A13B-36152AEBE1D7}" srcOrd="7" destOrd="0" presId="urn:microsoft.com/office/officeart/2005/8/layout/orgChart1"/>
    <dgm:cxn modelId="{F84CF0F0-8325-4781-9090-034810E4E082}" type="presParOf" srcId="{68F8339F-2DA4-4A13-A13B-36152AEBE1D7}" destId="{AE265414-439E-4524-B1FB-BF2DA7A264B0}" srcOrd="0" destOrd="0" presId="urn:microsoft.com/office/officeart/2005/8/layout/orgChart1"/>
    <dgm:cxn modelId="{AE7ED107-8015-487A-A1D9-31C406B34504}" type="presParOf" srcId="{AE265414-439E-4524-B1FB-BF2DA7A264B0}" destId="{0E4A5E83-4A11-4C97-B598-274ED40494C0}" srcOrd="0" destOrd="0" presId="urn:microsoft.com/office/officeart/2005/8/layout/orgChart1"/>
    <dgm:cxn modelId="{70F02D72-76B3-43EB-89A5-696011C3F2E1}" type="presParOf" srcId="{AE265414-439E-4524-B1FB-BF2DA7A264B0}" destId="{06DE13E0-6E30-4AFE-8ADC-2CB1EA965B91}" srcOrd="1" destOrd="0" presId="urn:microsoft.com/office/officeart/2005/8/layout/orgChart1"/>
    <dgm:cxn modelId="{717C19A5-A1B2-4A67-98F5-1C70451A470F}" type="presParOf" srcId="{68F8339F-2DA4-4A13-A13B-36152AEBE1D7}" destId="{555F94DC-4EB9-44F8-8986-F2210540A750}" srcOrd="1" destOrd="0" presId="urn:microsoft.com/office/officeart/2005/8/layout/orgChart1"/>
    <dgm:cxn modelId="{778DED58-7392-4F7A-85B6-51513DAF1563}" type="presParOf" srcId="{68F8339F-2DA4-4A13-A13B-36152AEBE1D7}" destId="{E38AE920-2226-410B-9EDD-C6D0B2632EA3}" srcOrd="2" destOrd="0" presId="urn:microsoft.com/office/officeart/2005/8/layout/orgChart1"/>
    <dgm:cxn modelId="{27712C62-7FB7-4A4F-9B63-2601A608F0F8}" type="presParOf" srcId="{907A2EA9-C571-47AA-A1FB-E1F812E0EB18}" destId="{0149F244-34F4-41D3-B991-768F7C1BFA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B1FD0E-02FB-44C1-8C53-EBEBE4AD629D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6F34FC54-46AF-42F9-B0DC-0E9BAA4B4B47}">
      <dgm:prSet/>
      <dgm:spPr/>
      <dgm:t>
        <a:bodyPr/>
        <a:lstStyle/>
        <a:p>
          <a:pPr rtl="0"/>
          <a:r>
            <a:rPr lang="en-GB" dirty="0" smtClean="0"/>
            <a:t>Evaluating distributed wind systems for localized energy access.</a:t>
          </a:r>
          <a:endParaRPr lang="en-GB" dirty="0"/>
        </a:p>
      </dgm:t>
    </dgm:pt>
    <dgm:pt modelId="{5FD7AC9C-04CC-421F-BB40-EFE9E9F09E4C}" type="parTrans" cxnId="{DBDC7610-9B4D-4AD2-BAB1-9AFB3A76F035}">
      <dgm:prSet/>
      <dgm:spPr/>
      <dgm:t>
        <a:bodyPr/>
        <a:lstStyle/>
        <a:p>
          <a:endParaRPr lang="en-GB"/>
        </a:p>
      </dgm:t>
    </dgm:pt>
    <dgm:pt modelId="{29A1814D-A982-4B05-8B85-7C3D8D8D5349}" type="sibTrans" cxnId="{DBDC7610-9B4D-4AD2-BAB1-9AFB3A76F035}">
      <dgm:prSet/>
      <dgm:spPr/>
      <dgm:t>
        <a:bodyPr/>
        <a:lstStyle/>
        <a:p>
          <a:endParaRPr lang="en-GB"/>
        </a:p>
      </dgm:t>
    </dgm:pt>
    <dgm:pt modelId="{244F31F4-6ABB-4F02-86C5-DBD699E0C18C}">
      <dgm:prSet/>
      <dgm:spPr/>
      <dgm:t>
        <a:bodyPr/>
        <a:lstStyle/>
        <a:p>
          <a:pPr rtl="0"/>
          <a:r>
            <a:rPr lang="en-GB" dirty="0" smtClean="0"/>
            <a:t>Balancing initial costs with long-term benefits.</a:t>
          </a:r>
          <a:endParaRPr lang="en-GB" dirty="0"/>
        </a:p>
      </dgm:t>
    </dgm:pt>
    <dgm:pt modelId="{3D03E810-A626-4AB0-B77F-BEA30A764A58}" type="parTrans" cxnId="{DDDFCD0F-CE57-4B48-8EA7-DB77A0E60EB4}">
      <dgm:prSet/>
      <dgm:spPr/>
      <dgm:t>
        <a:bodyPr/>
        <a:lstStyle/>
        <a:p>
          <a:endParaRPr lang="en-GB"/>
        </a:p>
      </dgm:t>
    </dgm:pt>
    <dgm:pt modelId="{B6BE8B4C-8444-4003-8E8E-B381EB661BB8}" type="sibTrans" cxnId="{DDDFCD0F-CE57-4B48-8EA7-DB77A0E60EB4}">
      <dgm:prSet/>
      <dgm:spPr/>
      <dgm:t>
        <a:bodyPr/>
        <a:lstStyle/>
        <a:p>
          <a:endParaRPr lang="en-GB"/>
        </a:p>
      </dgm:t>
    </dgm:pt>
    <dgm:pt modelId="{9F6D6EE6-F0FB-4673-B1DC-903DE7BDB3DD}" type="pres">
      <dgm:prSet presAssocID="{39B1FD0E-02FB-44C1-8C53-EBEBE4AD629D}" presName="linear" presStyleCnt="0">
        <dgm:presLayoutVars>
          <dgm:animLvl val="lvl"/>
          <dgm:resizeHandles val="exact"/>
        </dgm:presLayoutVars>
      </dgm:prSet>
      <dgm:spPr/>
    </dgm:pt>
    <dgm:pt modelId="{7A931D3A-CF95-40F6-A20E-2B9E608ED890}" type="pres">
      <dgm:prSet presAssocID="{6F34FC54-46AF-42F9-B0DC-0E9BAA4B4B47}" presName="parentText" presStyleLbl="node1" presStyleIdx="0" presStyleCnt="2" custLinFactNeighborX="-628" custLinFactNeighborY="37441">
        <dgm:presLayoutVars>
          <dgm:chMax val="0"/>
          <dgm:bulletEnabled val="1"/>
        </dgm:presLayoutVars>
      </dgm:prSet>
      <dgm:spPr/>
    </dgm:pt>
    <dgm:pt modelId="{B5C97707-D288-44FB-8657-305EEB13DA70}" type="pres">
      <dgm:prSet presAssocID="{29A1814D-A982-4B05-8B85-7C3D8D8D5349}" presName="spacer" presStyleCnt="0"/>
      <dgm:spPr/>
    </dgm:pt>
    <dgm:pt modelId="{F76135E6-6D77-4203-B7D7-74EC50294F27}" type="pres">
      <dgm:prSet presAssocID="{244F31F4-6ABB-4F02-86C5-DBD699E0C18C}" presName="parentText" presStyleLbl="node1" presStyleIdx="1" presStyleCnt="2" custLinFactNeighborX="314" custLinFactNeighborY="56161">
        <dgm:presLayoutVars>
          <dgm:chMax val="0"/>
          <dgm:bulletEnabled val="1"/>
        </dgm:presLayoutVars>
      </dgm:prSet>
      <dgm:spPr/>
    </dgm:pt>
  </dgm:ptLst>
  <dgm:cxnLst>
    <dgm:cxn modelId="{4A5DD143-3DCE-4CA9-940A-F23E62A0316E}" type="presOf" srcId="{244F31F4-6ABB-4F02-86C5-DBD699E0C18C}" destId="{F76135E6-6D77-4203-B7D7-74EC50294F27}" srcOrd="0" destOrd="0" presId="urn:microsoft.com/office/officeart/2005/8/layout/vList2"/>
    <dgm:cxn modelId="{DDDFCD0F-CE57-4B48-8EA7-DB77A0E60EB4}" srcId="{39B1FD0E-02FB-44C1-8C53-EBEBE4AD629D}" destId="{244F31F4-6ABB-4F02-86C5-DBD699E0C18C}" srcOrd="1" destOrd="0" parTransId="{3D03E810-A626-4AB0-B77F-BEA30A764A58}" sibTransId="{B6BE8B4C-8444-4003-8E8E-B381EB661BB8}"/>
    <dgm:cxn modelId="{DBDC7610-9B4D-4AD2-BAB1-9AFB3A76F035}" srcId="{39B1FD0E-02FB-44C1-8C53-EBEBE4AD629D}" destId="{6F34FC54-46AF-42F9-B0DC-0E9BAA4B4B47}" srcOrd="0" destOrd="0" parTransId="{5FD7AC9C-04CC-421F-BB40-EFE9E9F09E4C}" sibTransId="{29A1814D-A982-4B05-8B85-7C3D8D8D5349}"/>
    <dgm:cxn modelId="{7FF25833-0796-4F4C-A20C-08C02686585D}" type="presOf" srcId="{39B1FD0E-02FB-44C1-8C53-EBEBE4AD629D}" destId="{9F6D6EE6-F0FB-4673-B1DC-903DE7BDB3DD}" srcOrd="0" destOrd="0" presId="urn:microsoft.com/office/officeart/2005/8/layout/vList2"/>
    <dgm:cxn modelId="{6F856C95-8D7D-4C3E-9E4A-BAE73D19450E}" type="presOf" srcId="{6F34FC54-46AF-42F9-B0DC-0E9BAA4B4B47}" destId="{7A931D3A-CF95-40F6-A20E-2B9E608ED890}" srcOrd="0" destOrd="0" presId="urn:microsoft.com/office/officeart/2005/8/layout/vList2"/>
    <dgm:cxn modelId="{0240A50A-AB5A-429A-99A9-D50D1D77CE28}" type="presParOf" srcId="{9F6D6EE6-F0FB-4673-B1DC-903DE7BDB3DD}" destId="{7A931D3A-CF95-40F6-A20E-2B9E608ED890}" srcOrd="0" destOrd="0" presId="urn:microsoft.com/office/officeart/2005/8/layout/vList2"/>
    <dgm:cxn modelId="{6F332255-A45E-4AC8-B0FF-7CD28AAE944F}" type="presParOf" srcId="{9F6D6EE6-F0FB-4673-B1DC-903DE7BDB3DD}" destId="{B5C97707-D288-44FB-8657-305EEB13DA70}" srcOrd="1" destOrd="0" presId="urn:microsoft.com/office/officeart/2005/8/layout/vList2"/>
    <dgm:cxn modelId="{16169718-1243-44DE-AF01-EE080B45CFF2}" type="presParOf" srcId="{9F6D6EE6-F0FB-4673-B1DC-903DE7BDB3DD}" destId="{F76135E6-6D77-4203-B7D7-74EC50294F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C59283-160E-4780-A139-C760D328D56D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563FECB7-CFB6-4444-95A9-2CD676AC3D05}">
      <dgm:prSet/>
      <dgm:spPr/>
      <dgm:t>
        <a:bodyPr/>
        <a:lstStyle/>
        <a:p>
          <a:pPr rtl="0"/>
          <a:r>
            <a:rPr lang="en-GB" dirty="0" smtClean="0"/>
            <a:t>Wind energy is vital for a sustainable energy future.</a:t>
          </a:r>
          <a:endParaRPr lang="en-GB" dirty="0"/>
        </a:p>
      </dgm:t>
    </dgm:pt>
    <dgm:pt modelId="{05693AAB-F775-47A2-891A-BCD9063CDC81}" type="parTrans" cxnId="{A866E289-611F-40C9-8859-4A07AACD1046}">
      <dgm:prSet/>
      <dgm:spPr/>
      <dgm:t>
        <a:bodyPr/>
        <a:lstStyle/>
        <a:p>
          <a:endParaRPr lang="en-GB"/>
        </a:p>
      </dgm:t>
    </dgm:pt>
    <dgm:pt modelId="{EAB9A788-12B5-432E-A142-D0488A82600B}" type="sibTrans" cxnId="{A866E289-611F-40C9-8859-4A07AACD1046}">
      <dgm:prSet/>
      <dgm:spPr/>
      <dgm:t>
        <a:bodyPr/>
        <a:lstStyle/>
        <a:p>
          <a:endParaRPr lang="en-GB"/>
        </a:p>
      </dgm:t>
    </dgm:pt>
    <dgm:pt modelId="{705DE169-11CA-43B8-8C3C-131D8DD66737}">
      <dgm:prSet/>
      <dgm:spPr/>
      <dgm:t>
        <a:bodyPr/>
        <a:lstStyle/>
        <a:p>
          <a:pPr rtl="0"/>
          <a:r>
            <a:rPr lang="en-GB" smtClean="0"/>
            <a:t>Key drivers include supportive policies, technological advancements, and environmental priorities.</a:t>
          </a:r>
          <a:endParaRPr lang="en-GB"/>
        </a:p>
      </dgm:t>
    </dgm:pt>
    <dgm:pt modelId="{3B5E749B-5445-4150-B0CE-FA0BDAEF2979}" type="parTrans" cxnId="{23322530-ED43-4322-B595-4567EADD9D83}">
      <dgm:prSet/>
      <dgm:spPr/>
      <dgm:t>
        <a:bodyPr/>
        <a:lstStyle/>
        <a:p>
          <a:endParaRPr lang="en-GB"/>
        </a:p>
      </dgm:t>
    </dgm:pt>
    <dgm:pt modelId="{ADDBD5C9-1141-47DC-8E0E-D718162641DD}" type="sibTrans" cxnId="{23322530-ED43-4322-B595-4567EADD9D83}">
      <dgm:prSet/>
      <dgm:spPr/>
      <dgm:t>
        <a:bodyPr/>
        <a:lstStyle/>
        <a:p>
          <a:endParaRPr lang="en-GB"/>
        </a:p>
      </dgm:t>
    </dgm:pt>
    <dgm:pt modelId="{0CAEC18D-71FA-4588-9B3A-E034CC123A0E}">
      <dgm:prSet/>
      <dgm:spPr/>
      <dgm:t>
        <a:bodyPr/>
        <a:lstStyle/>
        <a:p>
          <a:pPr rtl="0"/>
          <a:r>
            <a:rPr lang="en-GB" smtClean="0"/>
            <a:t>Risks can be managed through strategic planning and collaboration.</a:t>
          </a:r>
          <a:endParaRPr lang="en-GB"/>
        </a:p>
      </dgm:t>
    </dgm:pt>
    <dgm:pt modelId="{EF7445A5-3EBF-4C04-A7BD-2A2E602A5D14}" type="parTrans" cxnId="{C7020B1B-9E4F-4035-820A-72308DB9DB6C}">
      <dgm:prSet/>
      <dgm:spPr/>
      <dgm:t>
        <a:bodyPr/>
        <a:lstStyle/>
        <a:p>
          <a:endParaRPr lang="en-GB"/>
        </a:p>
      </dgm:t>
    </dgm:pt>
    <dgm:pt modelId="{6844A027-6503-4CC8-987A-3D168EF4A238}" type="sibTrans" cxnId="{C7020B1B-9E4F-4035-820A-72308DB9DB6C}">
      <dgm:prSet/>
      <dgm:spPr/>
      <dgm:t>
        <a:bodyPr/>
        <a:lstStyle/>
        <a:p>
          <a:endParaRPr lang="en-GB"/>
        </a:p>
      </dgm:t>
    </dgm:pt>
    <dgm:pt modelId="{A03F1AB5-B3FB-458D-9D89-D91E81A24ACD}" type="pres">
      <dgm:prSet presAssocID="{54C59283-160E-4780-A139-C760D328D56D}" presName="Name0" presStyleCnt="0">
        <dgm:presLayoutVars>
          <dgm:dir/>
          <dgm:resizeHandles val="exact"/>
        </dgm:presLayoutVars>
      </dgm:prSet>
      <dgm:spPr/>
    </dgm:pt>
    <dgm:pt modelId="{234930FF-6418-40F2-86AB-B07F1AAC2F8C}" type="pres">
      <dgm:prSet presAssocID="{563FECB7-CFB6-4444-95A9-2CD676AC3D05}" presName="node" presStyleLbl="node1" presStyleIdx="0" presStyleCnt="3">
        <dgm:presLayoutVars>
          <dgm:bulletEnabled val="1"/>
        </dgm:presLayoutVars>
      </dgm:prSet>
      <dgm:spPr/>
    </dgm:pt>
    <dgm:pt modelId="{A1014F8E-B401-47A2-BCBC-12E384099C00}" type="pres">
      <dgm:prSet presAssocID="{EAB9A788-12B5-432E-A142-D0488A82600B}" presName="sibTrans" presStyleLbl="sibTrans2D1" presStyleIdx="0" presStyleCnt="2"/>
      <dgm:spPr/>
    </dgm:pt>
    <dgm:pt modelId="{666373BB-0CC5-40D9-A5EF-AB31431002A9}" type="pres">
      <dgm:prSet presAssocID="{EAB9A788-12B5-432E-A142-D0488A82600B}" presName="connectorText" presStyleLbl="sibTrans2D1" presStyleIdx="0" presStyleCnt="2"/>
      <dgm:spPr/>
    </dgm:pt>
    <dgm:pt modelId="{0DB96CE7-220B-433A-AA52-383793C9B607}" type="pres">
      <dgm:prSet presAssocID="{705DE169-11CA-43B8-8C3C-131D8DD66737}" presName="node" presStyleLbl="node1" presStyleIdx="1" presStyleCnt="3">
        <dgm:presLayoutVars>
          <dgm:bulletEnabled val="1"/>
        </dgm:presLayoutVars>
      </dgm:prSet>
      <dgm:spPr/>
    </dgm:pt>
    <dgm:pt modelId="{97D258B2-8D8C-4B53-A7F5-953542BA3C65}" type="pres">
      <dgm:prSet presAssocID="{ADDBD5C9-1141-47DC-8E0E-D718162641DD}" presName="sibTrans" presStyleLbl="sibTrans2D1" presStyleIdx="1" presStyleCnt="2"/>
      <dgm:spPr/>
    </dgm:pt>
    <dgm:pt modelId="{A61E4EBF-8AEB-4D08-BD27-173180E49CC5}" type="pres">
      <dgm:prSet presAssocID="{ADDBD5C9-1141-47DC-8E0E-D718162641DD}" presName="connectorText" presStyleLbl="sibTrans2D1" presStyleIdx="1" presStyleCnt="2"/>
      <dgm:spPr/>
    </dgm:pt>
    <dgm:pt modelId="{5F2C6B73-AF91-4171-8EBB-2B59422CB6B3}" type="pres">
      <dgm:prSet presAssocID="{0CAEC18D-71FA-4588-9B3A-E034CC123A0E}" presName="node" presStyleLbl="node1" presStyleIdx="2" presStyleCnt="3">
        <dgm:presLayoutVars>
          <dgm:bulletEnabled val="1"/>
        </dgm:presLayoutVars>
      </dgm:prSet>
      <dgm:spPr/>
    </dgm:pt>
  </dgm:ptLst>
  <dgm:cxnLst>
    <dgm:cxn modelId="{C7020B1B-9E4F-4035-820A-72308DB9DB6C}" srcId="{54C59283-160E-4780-A139-C760D328D56D}" destId="{0CAEC18D-71FA-4588-9B3A-E034CC123A0E}" srcOrd="2" destOrd="0" parTransId="{EF7445A5-3EBF-4C04-A7BD-2A2E602A5D14}" sibTransId="{6844A027-6503-4CC8-987A-3D168EF4A238}"/>
    <dgm:cxn modelId="{75F9DBF5-8C30-48B9-9A9A-7E10327CAF99}" type="presOf" srcId="{EAB9A788-12B5-432E-A142-D0488A82600B}" destId="{666373BB-0CC5-40D9-A5EF-AB31431002A9}" srcOrd="1" destOrd="0" presId="urn:microsoft.com/office/officeart/2005/8/layout/process1"/>
    <dgm:cxn modelId="{CC219D39-665F-4571-A64C-86ECD4BD6C5A}" type="presOf" srcId="{705DE169-11CA-43B8-8C3C-131D8DD66737}" destId="{0DB96CE7-220B-433A-AA52-383793C9B607}" srcOrd="0" destOrd="0" presId="urn:microsoft.com/office/officeart/2005/8/layout/process1"/>
    <dgm:cxn modelId="{8F85F70C-2ED3-418A-9B60-6BD1D33DFBE3}" type="presOf" srcId="{EAB9A788-12B5-432E-A142-D0488A82600B}" destId="{A1014F8E-B401-47A2-BCBC-12E384099C00}" srcOrd="0" destOrd="0" presId="urn:microsoft.com/office/officeart/2005/8/layout/process1"/>
    <dgm:cxn modelId="{C99FDE39-D04B-48F6-A3B4-9FAC6A1B6E7D}" type="presOf" srcId="{ADDBD5C9-1141-47DC-8E0E-D718162641DD}" destId="{A61E4EBF-8AEB-4D08-BD27-173180E49CC5}" srcOrd="1" destOrd="0" presId="urn:microsoft.com/office/officeart/2005/8/layout/process1"/>
    <dgm:cxn modelId="{EE52A8DA-4731-40CD-9622-A8AD1FFA9A87}" type="presOf" srcId="{0CAEC18D-71FA-4588-9B3A-E034CC123A0E}" destId="{5F2C6B73-AF91-4171-8EBB-2B59422CB6B3}" srcOrd="0" destOrd="0" presId="urn:microsoft.com/office/officeart/2005/8/layout/process1"/>
    <dgm:cxn modelId="{B2D6573F-A592-4B25-8893-4C23918A083F}" type="presOf" srcId="{54C59283-160E-4780-A139-C760D328D56D}" destId="{A03F1AB5-B3FB-458D-9D89-D91E81A24ACD}" srcOrd="0" destOrd="0" presId="urn:microsoft.com/office/officeart/2005/8/layout/process1"/>
    <dgm:cxn modelId="{23322530-ED43-4322-B595-4567EADD9D83}" srcId="{54C59283-160E-4780-A139-C760D328D56D}" destId="{705DE169-11CA-43B8-8C3C-131D8DD66737}" srcOrd="1" destOrd="0" parTransId="{3B5E749B-5445-4150-B0CE-FA0BDAEF2979}" sibTransId="{ADDBD5C9-1141-47DC-8E0E-D718162641DD}"/>
    <dgm:cxn modelId="{A866E289-611F-40C9-8859-4A07AACD1046}" srcId="{54C59283-160E-4780-A139-C760D328D56D}" destId="{563FECB7-CFB6-4444-95A9-2CD676AC3D05}" srcOrd="0" destOrd="0" parTransId="{05693AAB-F775-47A2-891A-BCD9063CDC81}" sibTransId="{EAB9A788-12B5-432E-A142-D0488A82600B}"/>
    <dgm:cxn modelId="{7680AD8B-BC49-477C-85EC-640EAF46AF1B}" type="presOf" srcId="{ADDBD5C9-1141-47DC-8E0E-D718162641DD}" destId="{97D258B2-8D8C-4B53-A7F5-953542BA3C65}" srcOrd="0" destOrd="0" presId="urn:microsoft.com/office/officeart/2005/8/layout/process1"/>
    <dgm:cxn modelId="{00C3C2CD-D0B6-4614-9D6B-B922E15346D3}" type="presOf" srcId="{563FECB7-CFB6-4444-95A9-2CD676AC3D05}" destId="{234930FF-6418-40F2-86AB-B07F1AAC2F8C}" srcOrd="0" destOrd="0" presId="urn:microsoft.com/office/officeart/2005/8/layout/process1"/>
    <dgm:cxn modelId="{2B587919-C5C8-4BC6-A7B0-C6054585C9A3}" type="presParOf" srcId="{A03F1AB5-B3FB-458D-9D89-D91E81A24ACD}" destId="{234930FF-6418-40F2-86AB-B07F1AAC2F8C}" srcOrd="0" destOrd="0" presId="urn:microsoft.com/office/officeart/2005/8/layout/process1"/>
    <dgm:cxn modelId="{B77B166A-399C-4906-9376-9D2593E8F932}" type="presParOf" srcId="{A03F1AB5-B3FB-458D-9D89-D91E81A24ACD}" destId="{A1014F8E-B401-47A2-BCBC-12E384099C00}" srcOrd="1" destOrd="0" presId="urn:microsoft.com/office/officeart/2005/8/layout/process1"/>
    <dgm:cxn modelId="{847B5724-213C-46AD-8842-DB60395CD7D2}" type="presParOf" srcId="{A1014F8E-B401-47A2-BCBC-12E384099C00}" destId="{666373BB-0CC5-40D9-A5EF-AB31431002A9}" srcOrd="0" destOrd="0" presId="urn:microsoft.com/office/officeart/2005/8/layout/process1"/>
    <dgm:cxn modelId="{6E194A8F-608E-46DC-B2B7-9ED85DD1C233}" type="presParOf" srcId="{A03F1AB5-B3FB-458D-9D89-D91E81A24ACD}" destId="{0DB96CE7-220B-433A-AA52-383793C9B607}" srcOrd="2" destOrd="0" presId="urn:microsoft.com/office/officeart/2005/8/layout/process1"/>
    <dgm:cxn modelId="{227FB09A-7432-4FDD-9EE0-1A6C830F37BA}" type="presParOf" srcId="{A03F1AB5-B3FB-458D-9D89-D91E81A24ACD}" destId="{97D258B2-8D8C-4B53-A7F5-953542BA3C65}" srcOrd="3" destOrd="0" presId="urn:microsoft.com/office/officeart/2005/8/layout/process1"/>
    <dgm:cxn modelId="{8500DEE0-1A93-4008-BFA6-FD03BFE58E9C}" type="presParOf" srcId="{97D258B2-8D8C-4B53-A7F5-953542BA3C65}" destId="{A61E4EBF-8AEB-4D08-BD27-173180E49CC5}" srcOrd="0" destOrd="0" presId="urn:microsoft.com/office/officeart/2005/8/layout/process1"/>
    <dgm:cxn modelId="{F5D657B6-826F-481E-A4CD-DB36EB463C3D}" type="presParOf" srcId="{A03F1AB5-B3FB-458D-9D89-D91E81A24ACD}" destId="{5F2C6B73-AF91-4171-8EBB-2B59422CB6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FB6C37-B80A-4EE6-84EB-C4721603BC8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73A0B189-EECC-422F-B2A2-FD525AEACD82}">
      <dgm:prSet/>
      <dgm:spPr/>
      <dgm:t>
        <a:bodyPr/>
        <a:lstStyle/>
        <a:p>
          <a:pPr rtl="0"/>
          <a:r>
            <a:rPr lang="en-GB" dirty="0" smtClean="0"/>
            <a:t>Strengthen international and regional policies to attract investments.</a:t>
          </a:r>
          <a:endParaRPr lang="en-GB" dirty="0"/>
        </a:p>
      </dgm:t>
    </dgm:pt>
    <dgm:pt modelId="{3ABD36B8-1D64-4B7B-9FAB-5C339C0AAE67}" type="parTrans" cxnId="{89383196-CF38-4CB1-A741-9953C5FA4A92}">
      <dgm:prSet/>
      <dgm:spPr/>
      <dgm:t>
        <a:bodyPr/>
        <a:lstStyle/>
        <a:p>
          <a:endParaRPr lang="en-GB"/>
        </a:p>
      </dgm:t>
    </dgm:pt>
    <dgm:pt modelId="{7A2A6D25-D80A-44D2-9075-CA91EDD762EE}" type="sibTrans" cxnId="{89383196-CF38-4CB1-A741-9953C5FA4A92}">
      <dgm:prSet/>
      <dgm:spPr/>
      <dgm:t>
        <a:bodyPr/>
        <a:lstStyle/>
        <a:p>
          <a:endParaRPr lang="en-GB"/>
        </a:p>
      </dgm:t>
    </dgm:pt>
    <dgm:pt modelId="{DC67E6DB-8FB5-46AC-A1F1-9DF5F9AB35F2}">
      <dgm:prSet/>
      <dgm:spPr/>
      <dgm:t>
        <a:bodyPr/>
        <a:lstStyle/>
        <a:p>
          <a:pPr rtl="0"/>
          <a:r>
            <a:rPr lang="en-GB" smtClean="0"/>
            <a:t>Promote technological innovation for distributed systems.</a:t>
          </a:r>
          <a:endParaRPr lang="en-GB"/>
        </a:p>
      </dgm:t>
    </dgm:pt>
    <dgm:pt modelId="{32BCB71B-143E-4D05-99E4-DED1D92AA88D}" type="parTrans" cxnId="{2AA9B9AA-C593-4D33-AF10-5317C586B442}">
      <dgm:prSet/>
      <dgm:spPr/>
      <dgm:t>
        <a:bodyPr/>
        <a:lstStyle/>
        <a:p>
          <a:endParaRPr lang="en-GB"/>
        </a:p>
      </dgm:t>
    </dgm:pt>
    <dgm:pt modelId="{CD273A65-05B7-4953-B314-0CCC9C08DEFB}" type="sibTrans" cxnId="{2AA9B9AA-C593-4D33-AF10-5317C586B442}">
      <dgm:prSet/>
      <dgm:spPr/>
      <dgm:t>
        <a:bodyPr/>
        <a:lstStyle/>
        <a:p>
          <a:endParaRPr lang="en-GB"/>
        </a:p>
      </dgm:t>
    </dgm:pt>
    <dgm:pt modelId="{34636432-D523-4B1D-B3F5-8E1B623BC893}">
      <dgm:prSet/>
      <dgm:spPr/>
      <dgm:t>
        <a:bodyPr/>
        <a:lstStyle/>
        <a:p>
          <a:pPr rtl="0"/>
          <a:r>
            <a:rPr lang="en-GB" smtClean="0"/>
            <a:t>Engage communities to foster public support.</a:t>
          </a:r>
          <a:endParaRPr lang="en-GB"/>
        </a:p>
      </dgm:t>
    </dgm:pt>
    <dgm:pt modelId="{BF043605-3E04-4DB0-AD6B-9539EE7CAA24}" type="parTrans" cxnId="{9702606D-8CE0-4C64-84BF-6FFD46247C7F}">
      <dgm:prSet/>
      <dgm:spPr/>
      <dgm:t>
        <a:bodyPr/>
        <a:lstStyle/>
        <a:p>
          <a:endParaRPr lang="en-GB"/>
        </a:p>
      </dgm:t>
    </dgm:pt>
    <dgm:pt modelId="{8DD04320-1195-461C-AFF1-ED9BB93F573D}" type="sibTrans" cxnId="{9702606D-8CE0-4C64-84BF-6FFD46247C7F}">
      <dgm:prSet/>
      <dgm:spPr/>
      <dgm:t>
        <a:bodyPr/>
        <a:lstStyle/>
        <a:p>
          <a:endParaRPr lang="en-GB"/>
        </a:p>
      </dgm:t>
    </dgm:pt>
    <dgm:pt modelId="{91161BCE-18F0-4959-9642-BDE42BFCF427}">
      <dgm:prSet/>
      <dgm:spPr/>
      <dgm:t>
        <a:bodyPr/>
        <a:lstStyle/>
        <a:p>
          <a:pPr rtl="0"/>
          <a:r>
            <a:rPr lang="en-GB" smtClean="0"/>
            <a:t>Establish robust risk management frameworks.</a:t>
          </a:r>
          <a:endParaRPr lang="en-GB"/>
        </a:p>
      </dgm:t>
    </dgm:pt>
    <dgm:pt modelId="{DEA3FBBB-7106-4F22-869F-10B8F96580DB}" type="parTrans" cxnId="{31DB770D-2AEC-4027-ADB4-5F089A2FED6B}">
      <dgm:prSet/>
      <dgm:spPr/>
      <dgm:t>
        <a:bodyPr/>
        <a:lstStyle/>
        <a:p>
          <a:endParaRPr lang="en-GB"/>
        </a:p>
      </dgm:t>
    </dgm:pt>
    <dgm:pt modelId="{0B03B564-9247-471E-B05D-5EC8E13A1F8C}" type="sibTrans" cxnId="{31DB770D-2AEC-4027-ADB4-5F089A2FED6B}">
      <dgm:prSet/>
      <dgm:spPr/>
      <dgm:t>
        <a:bodyPr/>
        <a:lstStyle/>
        <a:p>
          <a:endParaRPr lang="en-GB"/>
        </a:p>
      </dgm:t>
    </dgm:pt>
    <dgm:pt modelId="{4E2109F4-5853-4252-8492-DD5A886159C1}" type="pres">
      <dgm:prSet presAssocID="{36FB6C37-B80A-4EE6-84EB-C4721603BC85}" presName="CompostProcess" presStyleCnt="0">
        <dgm:presLayoutVars>
          <dgm:dir/>
          <dgm:resizeHandles val="exact"/>
        </dgm:presLayoutVars>
      </dgm:prSet>
      <dgm:spPr/>
    </dgm:pt>
    <dgm:pt modelId="{22558395-2E62-485D-BC50-29D93CF6727E}" type="pres">
      <dgm:prSet presAssocID="{36FB6C37-B80A-4EE6-84EB-C4721603BC85}" presName="arrow" presStyleLbl="bgShp" presStyleIdx="0" presStyleCnt="1"/>
      <dgm:spPr/>
    </dgm:pt>
    <dgm:pt modelId="{42008181-CC5F-4F6E-87F7-A50BCAB696B5}" type="pres">
      <dgm:prSet presAssocID="{36FB6C37-B80A-4EE6-84EB-C4721603BC85}" presName="linearProcess" presStyleCnt="0"/>
      <dgm:spPr/>
    </dgm:pt>
    <dgm:pt modelId="{02C169CC-0F76-4A32-9203-5D50EB44AB52}" type="pres">
      <dgm:prSet presAssocID="{73A0B189-EECC-422F-B2A2-FD525AEACD82}" presName="textNode" presStyleLbl="node1" presStyleIdx="0" presStyleCnt="4">
        <dgm:presLayoutVars>
          <dgm:bulletEnabled val="1"/>
        </dgm:presLayoutVars>
      </dgm:prSet>
      <dgm:spPr/>
    </dgm:pt>
    <dgm:pt modelId="{795A5DF3-F90B-446B-8C07-489D1357D207}" type="pres">
      <dgm:prSet presAssocID="{7A2A6D25-D80A-44D2-9075-CA91EDD762EE}" presName="sibTrans" presStyleCnt="0"/>
      <dgm:spPr/>
    </dgm:pt>
    <dgm:pt modelId="{B78FBB91-7226-42FA-89FB-C81AFAC4EC1C}" type="pres">
      <dgm:prSet presAssocID="{DC67E6DB-8FB5-46AC-A1F1-9DF5F9AB35F2}" presName="textNode" presStyleLbl="node1" presStyleIdx="1" presStyleCnt="4">
        <dgm:presLayoutVars>
          <dgm:bulletEnabled val="1"/>
        </dgm:presLayoutVars>
      </dgm:prSet>
      <dgm:spPr/>
    </dgm:pt>
    <dgm:pt modelId="{62D7A04E-C137-4560-82F2-AF8E66456649}" type="pres">
      <dgm:prSet presAssocID="{CD273A65-05B7-4953-B314-0CCC9C08DEFB}" presName="sibTrans" presStyleCnt="0"/>
      <dgm:spPr/>
    </dgm:pt>
    <dgm:pt modelId="{605293A4-DAC8-4071-8BDD-196564A03169}" type="pres">
      <dgm:prSet presAssocID="{34636432-D523-4B1D-B3F5-8E1B623BC893}" presName="textNode" presStyleLbl="node1" presStyleIdx="2" presStyleCnt="4">
        <dgm:presLayoutVars>
          <dgm:bulletEnabled val="1"/>
        </dgm:presLayoutVars>
      </dgm:prSet>
      <dgm:spPr/>
    </dgm:pt>
    <dgm:pt modelId="{46018F59-5EC0-4A6D-93D1-9E138744DBFF}" type="pres">
      <dgm:prSet presAssocID="{8DD04320-1195-461C-AFF1-ED9BB93F573D}" presName="sibTrans" presStyleCnt="0"/>
      <dgm:spPr/>
    </dgm:pt>
    <dgm:pt modelId="{AE586B45-E54B-4C92-8600-AE90CAB82F3B}" type="pres">
      <dgm:prSet presAssocID="{91161BCE-18F0-4959-9642-BDE42BFCF42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5DEACB8-55E8-4519-9435-32481265D221}" type="presOf" srcId="{73A0B189-EECC-422F-B2A2-FD525AEACD82}" destId="{02C169CC-0F76-4A32-9203-5D50EB44AB52}" srcOrd="0" destOrd="0" presId="urn:microsoft.com/office/officeart/2005/8/layout/hProcess9"/>
    <dgm:cxn modelId="{E1E433B0-308E-4C45-8122-F4293DAD4479}" type="presOf" srcId="{36FB6C37-B80A-4EE6-84EB-C4721603BC85}" destId="{4E2109F4-5853-4252-8492-DD5A886159C1}" srcOrd="0" destOrd="0" presId="urn:microsoft.com/office/officeart/2005/8/layout/hProcess9"/>
    <dgm:cxn modelId="{38FA32A0-D471-448A-B0C0-0C42E0213131}" type="presOf" srcId="{34636432-D523-4B1D-B3F5-8E1B623BC893}" destId="{605293A4-DAC8-4071-8BDD-196564A03169}" srcOrd="0" destOrd="0" presId="urn:microsoft.com/office/officeart/2005/8/layout/hProcess9"/>
    <dgm:cxn modelId="{9702606D-8CE0-4C64-84BF-6FFD46247C7F}" srcId="{36FB6C37-B80A-4EE6-84EB-C4721603BC85}" destId="{34636432-D523-4B1D-B3F5-8E1B623BC893}" srcOrd="2" destOrd="0" parTransId="{BF043605-3E04-4DB0-AD6B-9539EE7CAA24}" sibTransId="{8DD04320-1195-461C-AFF1-ED9BB93F573D}"/>
    <dgm:cxn modelId="{E0CF9605-8D40-4558-9131-A013B15A66E1}" type="presOf" srcId="{91161BCE-18F0-4959-9642-BDE42BFCF427}" destId="{AE586B45-E54B-4C92-8600-AE90CAB82F3B}" srcOrd="0" destOrd="0" presId="urn:microsoft.com/office/officeart/2005/8/layout/hProcess9"/>
    <dgm:cxn modelId="{89383196-CF38-4CB1-A741-9953C5FA4A92}" srcId="{36FB6C37-B80A-4EE6-84EB-C4721603BC85}" destId="{73A0B189-EECC-422F-B2A2-FD525AEACD82}" srcOrd="0" destOrd="0" parTransId="{3ABD36B8-1D64-4B7B-9FAB-5C339C0AAE67}" sibTransId="{7A2A6D25-D80A-44D2-9075-CA91EDD762EE}"/>
    <dgm:cxn modelId="{31DB770D-2AEC-4027-ADB4-5F089A2FED6B}" srcId="{36FB6C37-B80A-4EE6-84EB-C4721603BC85}" destId="{91161BCE-18F0-4959-9642-BDE42BFCF427}" srcOrd="3" destOrd="0" parTransId="{DEA3FBBB-7106-4F22-869F-10B8F96580DB}" sibTransId="{0B03B564-9247-471E-B05D-5EC8E13A1F8C}"/>
    <dgm:cxn modelId="{2AA9B9AA-C593-4D33-AF10-5317C586B442}" srcId="{36FB6C37-B80A-4EE6-84EB-C4721603BC85}" destId="{DC67E6DB-8FB5-46AC-A1F1-9DF5F9AB35F2}" srcOrd="1" destOrd="0" parTransId="{32BCB71B-143E-4D05-99E4-DED1D92AA88D}" sibTransId="{CD273A65-05B7-4953-B314-0CCC9C08DEFB}"/>
    <dgm:cxn modelId="{0E4D9C6F-6EDF-4D41-B9ED-73FA58750F11}" type="presOf" srcId="{DC67E6DB-8FB5-46AC-A1F1-9DF5F9AB35F2}" destId="{B78FBB91-7226-42FA-89FB-C81AFAC4EC1C}" srcOrd="0" destOrd="0" presId="urn:microsoft.com/office/officeart/2005/8/layout/hProcess9"/>
    <dgm:cxn modelId="{97D6E0E8-FD29-42E3-8EBB-CC8DDF645042}" type="presParOf" srcId="{4E2109F4-5853-4252-8492-DD5A886159C1}" destId="{22558395-2E62-485D-BC50-29D93CF6727E}" srcOrd="0" destOrd="0" presId="urn:microsoft.com/office/officeart/2005/8/layout/hProcess9"/>
    <dgm:cxn modelId="{BF44AF44-2CCB-4DDB-A89E-1E4E58C90984}" type="presParOf" srcId="{4E2109F4-5853-4252-8492-DD5A886159C1}" destId="{42008181-CC5F-4F6E-87F7-A50BCAB696B5}" srcOrd="1" destOrd="0" presId="urn:microsoft.com/office/officeart/2005/8/layout/hProcess9"/>
    <dgm:cxn modelId="{7AE4143A-9F54-415D-B48A-359CA661150D}" type="presParOf" srcId="{42008181-CC5F-4F6E-87F7-A50BCAB696B5}" destId="{02C169CC-0F76-4A32-9203-5D50EB44AB52}" srcOrd="0" destOrd="0" presId="urn:microsoft.com/office/officeart/2005/8/layout/hProcess9"/>
    <dgm:cxn modelId="{546191AF-F6CA-41B5-95E1-05DEB7CA312C}" type="presParOf" srcId="{42008181-CC5F-4F6E-87F7-A50BCAB696B5}" destId="{795A5DF3-F90B-446B-8C07-489D1357D207}" srcOrd="1" destOrd="0" presId="urn:microsoft.com/office/officeart/2005/8/layout/hProcess9"/>
    <dgm:cxn modelId="{C6779F71-BDA8-4CC2-90EF-C3CB08D87153}" type="presParOf" srcId="{42008181-CC5F-4F6E-87F7-A50BCAB696B5}" destId="{B78FBB91-7226-42FA-89FB-C81AFAC4EC1C}" srcOrd="2" destOrd="0" presId="urn:microsoft.com/office/officeart/2005/8/layout/hProcess9"/>
    <dgm:cxn modelId="{57F0CD6B-BEED-4FBC-99A6-36557FBEC68D}" type="presParOf" srcId="{42008181-CC5F-4F6E-87F7-A50BCAB696B5}" destId="{62D7A04E-C137-4560-82F2-AF8E66456649}" srcOrd="3" destOrd="0" presId="urn:microsoft.com/office/officeart/2005/8/layout/hProcess9"/>
    <dgm:cxn modelId="{543EC0C6-3820-42DC-8DEB-014FA0ACCB58}" type="presParOf" srcId="{42008181-CC5F-4F6E-87F7-A50BCAB696B5}" destId="{605293A4-DAC8-4071-8BDD-196564A03169}" srcOrd="4" destOrd="0" presId="urn:microsoft.com/office/officeart/2005/8/layout/hProcess9"/>
    <dgm:cxn modelId="{6BBE79A4-2953-4EB5-B59E-E8C2832677C8}" type="presParOf" srcId="{42008181-CC5F-4F6E-87F7-A50BCAB696B5}" destId="{46018F59-5EC0-4A6D-93D1-9E138744DBFF}" srcOrd="5" destOrd="0" presId="urn:microsoft.com/office/officeart/2005/8/layout/hProcess9"/>
    <dgm:cxn modelId="{C92E80E4-1590-48AD-A68A-D2E246D8D91A}" type="presParOf" srcId="{42008181-CC5F-4F6E-87F7-A50BCAB696B5}" destId="{AE586B45-E54B-4C92-8600-AE90CAB82F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FECAB1-B16D-48F2-BD72-3E627629BD4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6CF2F78-CBC6-4456-9C54-9EC4DCB764C4}">
      <dgm:prSet/>
      <dgm:spPr/>
      <dgm:t>
        <a:bodyPr/>
        <a:lstStyle/>
        <a:p>
          <a:pPr rtl="0"/>
          <a:r>
            <a:rPr lang="en-GB" b="1" dirty="0" smtClean="0"/>
            <a:t>Questions?</a:t>
          </a:r>
          <a:endParaRPr lang="en-GB" dirty="0"/>
        </a:p>
      </dgm:t>
    </dgm:pt>
    <dgm:pt modelId="{70BF27D6-7B87-4D1F-A03A-83B27263D963}" type="parTrans" cxnId="{6BEF0D89-5055-4F06-9532-74C510690474}">
      <dgm:prSet/>
      <dgm:spPr/>
      <dgm:t>
        <a:bodyPr/>
        <a:lstStyle/>
        <a:p>
          <a:endParaRPr lang="en-GB"/>
        </a:p>
      </dgm:t>
    </dgm:pt>
    <dgm:pt modelId="{4AAD2F33-6C25-4F66-9E1C-00A1C6196F7F}" type="sibTrans" cxnId="{6BEF0D89-5055-4F06-9532-74C510690474}">
      <dgm:prSet/>
      <dgm:spPr/>
      <dgm:t>
        <a:bodyPr/>
        <a:lstStyle/>
        <a:p>
          <a:endParaRPr lang="en-GB"/>
        </a:p>
      </dgm:t>
    </dgm:pt>
    <dgm:pt modelId="{9A871DEE-4D6C-4A56-9067-BD554A8128E5}">
      <dgm:prSet/>
      <dgm:spPr/>
      <dgm:t>
        <a:bodyPr/>
        <a:lstStyle/>
        <a:p>
          <a:pPr rtl="0"/>
          <a:r>
            <a:rPr lang="en-GB" smtClean="0"/>
            <a:t>Thank you for your attention!</a:t>
          </a:r>
          <a:endParaRPr lang="en-GB"/>
        </a:p>
      </dgm:t>
    </dgm:pt>
    <dgm:pt modelId="{8A5971A1-E2C7-4B4A-8E8F-594FC785D3C5}" type="parTrans" cxnId="{9C5D56AD-8CEA-46B2-BF62-840FE7DEAD19}">
      <dgm:prSet/>
      <dgm:spPr/>
      <dgm:t>
        <a:bodyPr/>
        <a:lstStyle/>
        <a:p>
          <a:endParaRPr lang="en-GB"/>
        </a:p>
      </dgm:t>
    </dgm:pt>
    <dgm:pt modelId="{77A79082-43EC-474A-B275-FDE381B582CF}" type="sibTrans" cxnId="{9C5D56AD-8CEA-46B2-BF62-840FE7DEAD19}">
      <dgm:prSet/>
      <dgm:spPr/>
      <dgm:t>
        <a:bodyPr/>
        <a:lstStyle/>
        <a:p>
          <a:endParaRPr lang="en-GB"/>
        </a:p>
      </dgm:t>
    </dgm:pt>
    <dgm:pt modelId="{5ABF435F-8CDF-4F64-9548-9FDF55367740}" type="pres">
      <dgm:prSet presAssocID="{0FFECAB1-B16D-48F2-BD72-3E627629BD4C}" presName="cycle" presStyleCnt="0">
        <dgm:presLayoutVars>
          <dgm:dir/>
          <dgm:resizeHandles val="exact"/>
        </dgm:presLayoutVars>
      </dgm:prSet>
      <dgm:spPr/>
    </dgm:pt>
    <dgm:pt modelId="{3F0A9754-6D4D-49EB-9AEE-791CE37C9D21}" type="pres">
      <dgm:prSet presAssocID="{D6CF2F78-CBC6-4456-9C54-9EC4DCB764C4}" presName="node" presStyleLbl="node1" presStyleIdx="0" presStyleCnt="2">
        <dgm:presLayoutVars>
          <dgm:bulletEnabled val="1"/>
        </dgm:presLayoutVars>
      </dgm:prSet>
      <dgm:spPr/>
    </dgm:pt>
    <dgm:pt modelId="{70EBAF8D-CC07-49C2-AC09-F3AF6B4A8ED6}" type="pres">
      <dgm:prSet presAssocID="{4AAD2F33-6C25-4F66-9E1C-00A1C6196F7F}" presName="sibTrans" presStyleLbl="sibTrans2D1" presStyleIdx="0" presStyleCnt="2"/>
      <dgm:spPr/>
    </dgm:pt>
    <dgm:pt modelId="{91455FEB-1F53-4705-B67B-F24C84534B34}" type="pres">
      <dgm:prSet presAssocID="{4AAD2F33-6C25-4F66-9E1C-00A1C6196F7F}" presName="connectorText" presStyleLbl="sibTrans2D1" presStyleIdx="0" presStyleCnt="2"/>
      <dgm:spPr/>
    </dgm:pt>
    <dgm:pt modelId="{F8BFBFEB-A8C0-4EF5-B523-3CCD90C1C4AE}" type="pres">
      <dgm:prSet presAssocID="{9A871DEE-4D6C-4A56-9067-BD554A8128E5}" presName="node" presStyleLbl="node1" presStyleIdx="1" presStyleCnt="2">
        <dgm:presLayoutVars>
          <dgm:bulletEnabled val="1"/>
        </dgm:presLayoutVars>
      </dgm:prSet>
      <dgm:spPr/>
    </dgm:pt>
    <dgm:pt modelId="{39802C3C-5AB6-45F8-9B9E-480A6BA0F968}" type="pres">
      <dgm:prSet presAssocID="{77A79082-43EC-474A-B275-FDE381B582CF}" presName="sibTrans" presStyleLbl="sibTrans2D1" presStyleIdx="1" presStyleCnt="2"/>
      <dgm:spPr/>
    </dgm:pt>
    <dgm:pt modelId="{DEC5B4A9-8BDE-4C3B-9128-A8759263A6DB}" type="pres">
      <dgm:prSet presAssocID="{77A79082-43EC-474A-B275-FDE381B582CF}" presName="connectorText" presStyleLbl="sibTrans2D1" presStyleIdx="1" presStyleCnt="2"/>
      <dgm:spPr/>
    </dgm:pt>
  </dgm:ptLst>
  <dgm:cxnLst>
    <dgm:cxn modelId="{4F8ADFB1-F9FE-4188-ADC4-D7422D5B80AF}" type="presOf" srcId="{0FFECAB1-B16D-48F2-BD72-3E627629BD4C}" destId="{5ABF435F-8CDF-4F64-9548-9FDF55367740}" srcOrd="0" destOrd="0" presId="urn:microsoft.com/office/officeart/2005/8/layout/cycle2"/>
    <dgm:cxn modelId="{6BEF0D89-5055-4F06-9532-74C510690474}" srcId="{0FFECAB1-B16D-48F2-BD72-3E627629BD4C}" destId="{D6CF2F78-CBC6-4456-9C54-9EC4DCB764C4}" srcOrd="0" destOrd="0" parTransId="{70BF27D6-7B87-4D1F-A03A-83B27263D963}" sibTransId="{4AAD2F33-6C25-4F66-9E1C-00A1C6196F7F}"/>
    <dgm:cxn modelId="{91F22D12-4D9A-4BAD-B649-B50E1C346B4E}" type="presOf" srcId="{77A79082-43EC-474A-B275-FDE381B582CF}" destId="{DEC5B4A9-8BDE-4C3B-9128-A8759263A6DB}" srcOrd="1" destOrd="0" presId="urn:microsoft.com/office/officeart/2005/8/layout/cycle2"/>
    <dgm:cxn modelId="{23DD89F7-5C20-45E9-BB82-D90FE3E876E0}" type="presOf" srcId="{4AAD2F33-6C25-4F66-9E1C-00A1C6196F7F}" destId="{70EBAF8D-CC07-49C2-AC09-F3AF6B4A8ED6}" srcOrd="0" destOrd="0" presId="urn:microsoft.com/office/officeart/2005/8/layout/cycle2"/>
    <dgm:cxn modelId="{CE18EFCE-E6FB-4B31-86C3-32057C43F3FD}" type="presOf" srcId="{4AAD2F33-6C25-4F66-9E1C-00A1C6196F7F}" destId="{91455FEB-1F53-4705-B67B-F24C84534B34}" srcOrd="1" destOrd="0" presId="urn:microsoft.com/office/officeart/2005/8/layout/cycle2"/>
    <dgm:cxn modelId="{B6052337-A100-49AB-AF1E-CB346CCFBD6D}" type="presOf" srcId="{9A871DEE-4D6C-4A56-9067-BD554A8128E5}" destId="{F8BFBFEB-A8C0-4EF5-B523-3CCD90C1C4AE}" srcOrd="0" destOrd="0" presId="urn:microsoft.com/office/officeart/2005/8/layout/cycle2"/>
    <dgm:cxn modelId="{16262AEC-A2B6-489D-87C7-790775A07E39}" type="presOf" srcId="{D6CF2F78-CBC6-4456-9C54-9EC4DCB764C4}" destId="{3F0A9754-6D4D-49EB-9AEE-791CE37C9D21}" srcOrd="0" destOrd="0" presId="urn:microsoft.com/office/officeart/2005/8/layout/cycle2"/>
    <dgm:cxn modelId="{0F484F59-30F2-4DA3-A7F9-F4E56357EBE9}" type="presOf" srcId="{77A79082-43EC-474A-B275-FDE381B582CF}" destId="{39802C3C-5AB6-45F8-9B9E-480A6BA0F968}" srcOrd="0" destOrd="0" presId="urn:microsoft.com/office/officeart/2005/8/layout/cycle2"/>
    <dgm:cxn modelId="{9C5D56AD-8CEA-46B2-BF62-840FE7DEAD19}" srcId="{0FFECAB1-B16D-48F2-BD72-3E627629BD4C}" destId="{9A871DEE-4D6C-4A56-9067-BD554A8128E5}" srcOrd="1" destOrd="0" parTransId="{8A5971A1-E2C7-4B4A-8E8F-594FC785D3C5}" sibTransId="{77A79082-43EC-474A-B275-FDE381B582CF}"/>
    <dgm:cxn modelId="{424ABFE8-6EF5-4D4E-BD6C-A16B6B1A7071}" type="presParOf" srcId="{5ABF435F-8CDF-4F64-9548-9FDF55367740}" destId="{3F0A9754-6D4D-49EB-9AEE-791CE37C9D21}" srcOrd="0" destOrd="0" presId="urn:microsoft.com/office/officeart/2005/8/layout/cycle2"/>
    <dgm:cxn modelId="{7A422673-F34A-4FB7-B2D3-F535AFD88E38}" type="presParOf" srcId="{5ABF435F-8CDF-4F64-9548-9FDF55367740}" destId="{70EBAF8D-CC07-49C2-AC09-F3AF6B4A8ED6}" srcOrd="1" destOrd="0" presId="urn:microsoft.com/office/officeart/2005/8/layout/cycle2"/>
    <dgm:cxn modelId="{E76FAB28-5EB2-404D-BA52-82FF4B7B9BBE}" type="presParOf" srcId="{70EBAF8D-CC07-49C2-AC09-F3AF6B4A8ED6}" destId="{91455FEB-1F53-4705-B67B-F24C84534B34}" srcOrd="0" destOrd="0" presId="urn:microsoft.com/office/officeart/2005/8/layout/cycle2"/>
    <dgm:cxn modelId="{7C96212E-71AA-4209-B6AC-EA8B1E2DD534}" type="presParOf" srcId="{5ABF435F-8CDF-4F64-9548-9FDF55367740}" destId="{F8BFBFEB-A8C0-4EF5-B523-3CCD90C1C4AE}" srcOrd="2" destOrd="0" presId="urn:microsoft.com/office/officeart/2005/8/layout/cycle2"/>
    <dgm:cxn modelId="{84578B04-2DCE-43D2-896C-84EA9C0230C3}" type="presParOf" srcId="{5ABF435F-8CDF-4F64-9548-9FDF55367740}" destId="{39802C3C-5AB6-45F8-9B9E-480A6BA0F968}" srcOrd="3" destOrd="0" presId="urn:microsoft.com/office/officeart/2005/8/layout/cycle2"/>
    <dgm:cxn modelId="{7875F931-E690-4577-95DC-1561B9327C99}" type="presParOf" srcId="{39802C3C-5AB6-45F8-9B9E-480A6BA0F968}" destId="{DEC5B4A9-8BDE-4C3B-9128-A8759263A6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895F3-C5CB-43C7-B345-19778EC4BE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FB15B39-B98D-49D7-96EC-A65ABD6D1549}">
      <dgm:prSet/>
      <dgm:spPr/>
      <dgm:t>
        <a:bodyPr/>
        <a:lstStyle/>
        <a:p>
          <a:pPr rtl="0"/>
          <a:r>
            <a:rPr lang="en-GB" smtClean="0"/>
            <a:t>Global need for renewable energy to combat climate change.</a:t>
          </a:r>
          <a:endParaRPr lang="en-GB"/>
        </a:p>
      </dgm:t>
    </dgm:pt>
    <dgm:pt modelId="{703B598E-EC5C-492F-B5F6-50F53FE02283}" type="parTrans" cxnId="{2EAB3556-E417-4979-8BDF-4B82A451AE48}">
      <dgm:prSet/>
      <dgm:spPr/>
      <dgm:t>
        <a:bodyPr/>
        <a:lstStyle/>
        <a:p>
          <a:endParaRPr lang="en-GB"/>
        </a:p>
      </dgm:t>
    </dgm:pt>
    <dgm:pt modelId="{71710A1E-5209-4C5E-8BD9-A59E6E2643E2}" type="sibTrans" cxnId="{2EAB3556-E417-4979-8BDF-4B82A451AE48}">
      <dgm:prSet/>
      <dgm:spPr/>
      <dgm:t>
        <a:bodyPr/>
        <a:lstStyle/>
        <a:p>
          <a:endParaRPr lang="en-GB"/>
        </a:p>
      </dgm:t>
    </dgm:pt>
    <dgm:pt modelId="{DF8E9B6B-4698-4B5C-9114-B06E976D22A1}">
      <dgm:prSet/>
      <dgm:spPr/>
      <dgm:t>
        <a:bodyPr/>
        <a:lstStyle/>
        <a:p>
          <a:pPr rtl="0"/>
          <a:r>
            <a:rPr lang="en-GB" dirty="0" smtClean="0"/>
            <a:t>Wind energy as a frontrunner due to scalability, cost efficiency, and environmental benefits.</a:t>
          </a:r>
          <a:endParaRPr lang="en-GB" dirty="0"/>
        </a:p>
      </dgm:t>
    </dgm:pt>
    <dgm:pt modelId="{940A3BA6-FD89-4A06-A04D-DAEF3BD19477}" type="parTrans" cxnId="{268D11C2-90AA-42ED-B45C-FBA9E6C8FFF6}">
      <dgm:prSet/>
      <dgm:spPr/>
      <dgm:t>
        <a:bodyPr/>
        <a:lstStyle/>
        <a:p>
          <a:endParaRPr lang="en-GB"/>
        </a:p>
      </dgm:t>
    </dgm:pt>
    <dgm:pt modelId="{9E7B8D91-C97A-4C53-A0A3-96C7EFAE29E0}" type="sibTrans" cxnId="{268D11C2-90AA-42ED-B45C-FBA9E6C8FFF6}">
      <dgm:prSet/>
      <dgm:spPr/>
      <dgm:t>
        <a:bodyPr/>
        <a:lstStyle/>
        <a:p>
          <a:endParaRPr lang="en-GB"/>
        </a:p>
      </dgm:t>
    </dgm:pt>
    <dgm:pt modelId="{8AC1E54D-7246-4A16-9417-1FAB8E6C5FC2}">
      <dgm:prSet/>
      <dgm:spPr/>
      <dgm:t>
        <a:bodyPr/>
        <a:lstStyle/>
        <a:p>
          <a:pPr rtl="0"/>
          <a:r>
            <a:rPr lang="en-GB" smtClean="0"/>
            <a:t>Focus of the presentation:</a:t>
          </a:r>
          <a:endParaRPr lang="en-GB"/>
        </a:p>
      </dgm:t>
    </dgm:pt>
    <dgm:pt modelId="{56E45D89-82CA-4FC3-9629-B64DE7EFA5BE}" type="parTrans" cxnId="{35CEC634-C3BF-43EC-86EC-A7E5A08E9FBE}">
      <dgm:prSet/>
      <dgm:spPr/>
      <dgm:t>
        <a:bodyPr/>
        <a:lstStyle/>
        <a:p>
          <a:endParaRPr lang="en-GB"/>
        </a:p>
      </dgm:t>
    </dgm:pt>
    <dgm:pt modelId="{9628593F-DB01-4FFF-9208-2590267B6A2C}" type="sibTrans" cxnId="{35CEC634-C3BF-43EC-86EC-A7E5A08E9FBE}">
      <dgm:prSet/>
      <dgm:spPr/>
      <dgm:t>
        <a:bodyPr/>
        <a:lstStyle/>
        <a:p>
          <a:endParaRPr lang="en-GB"/>
        </a:p>
      </dgm:t>
    </dgm:pt>
    <dgm:pt modelId="{E2D585A9-0ECA-4DBD-9A08-D891D5BB7116}">
      <dgm:prSet/>
      <dgm:spPr/>
      <dgm:t>
        <a:bodyPr/>
        <a:lstStyle/>
        <a:p>
          <a:pPr rtl="0"/>
          <a:r>
            <a:rPr lang="en-GB" smtClean="0"/>
            <a:t>Growth of wind energy markets.</a:t>
          </a:r>
          <a:endParaRPr lang="en-GB"/>
        </a:p>
      </dgm:t>
    </dgm:pt>
    <dgm:pt modelId="{AE09218F-098D-4294-91A2-6FBEC9B95730}" type="parTrans" cxnId="{9C52B84E-B182-4646-B11A-A6AFB7A7FCD8}">
      <dgm:prSet/>
      <dgm:spPr/>
      <dgm:t>
        <a:bodyPr/>
        <a:lstStyle/>
        <a:p>
          <a:endParaRPr lang="en-GB"/>
        </a:p>
      </dgm:t>
    </dgm:pt>
    <dgm:pt modelId="{3F35D225-3EB8-4B14-A500-CA47853C0F62}" type="sibTrans" cxnId="{9C52B84E-B182-4646-B11A-A6AFB7A7FCD8}">
      <dgm:prSet/>
      <dgm:spPr/>
      <dgm:t>
        <a:bodyPr/>
        <a:lstStyle/>
        <a:p>
          <a:endParaRPr lang="en-GB"/>
        </a:p>
      </dgm:t>
    </dgm:pt>
    <dgm:pt modelId="{9AE9D8F3-2741-4964-8F69-CD5949E12623}">
      <dgm:prSet/>
      <dgm:spPr/>
      <dgm:t>
        <a:bodyPr/>
        <a:lstStyle/>
        <a:p>
          <a:pPr rtl="0"/>
          <a:r>
            <a:rPr lang="en-GB" smtClean="0"/>
            <a:t>Key drivers of wind energy adoption.</a:t>
          </a:r>
          <a:endParaRPr lang="en-GB"/>
        </a:p>
      </dgm:t>
    </dgm:pt>
    <dgm:pt modelId="{5C0AD1DF-600F-4700-9414-5A3464611C61}" type="parTrans" cxnId="{5260A100-7E96-4ACA-AD55-31EE157C01A7}">
      <dgm:prSet/>
      <dgm:spPr/>
      <dgm:t>
        <a:bodyPr/>
        <a:lstStyle/>
        <a:p>
          <a:endParaRPr lang="en-GB"/>
        </a:p>
      </dgm:t>
    </dgm:pt>
    <dgm:pt modelId="{D8D986D4-363A-48C6-B61C-4B4D0D05237F}" type="sibTrans" cxnId="{5260A100-7E96-4ACA-AD55-31EE157C01A7}">
      <dgm:prSet/>
      <dgm:spPr/>
      <dgm:t>
        <a:bodyPr/>
        <a:lstStyle/>
        <a:p>
          <a:endParaRPr lang="en-GB"/>
        </a:p>
      </dgm:t>
    </dgm:pt>
    <dgm:pt modelId="{2E99455F-1588-4D9B-A044-B00AF0F01809}">
      <dgm:prSet/>
      <dgm:spPr/>
      <dgm:t>
        <a:bodyPr/>
        <a:lstStyle/>
        <a:p>
          <a:pPr rtl="0"/>
          <a:r>
            <a:rPr lang="en-GB" smtClean="0"/>
            <a:t>Risks and challenges in distributed wind systems.</a:t>
          </a:r>
          <a:endParaRPr lang="en-GB"/>
        </a:p>
      </dgm:t>
    </dgm:pt>
    <dgm:pt modelId="{93BAD344-8B9C-4D24-AFCF-5731B58B1118}" type="parTrans" cxnId="{C1B409B1-D6FD-4ECB-8573-C3925E985DBF}">
      <dgm:prSet/>
      <dgm:spPr/>
      <dgm:t>
        <a:bodyPr/>
        <a:lstStyle/>
        <a:p>
          <a:endParaRPr lang="en-GB"/>
        </a:p>
      </dgm:t>
    </dgm:pt>
    <dgm:pt modelId="{B0145D20-1C1F-4F31-B93A-5201770E811D}" type="sibTrans" cxnId="{C1B409B1-D6FD-4ECB-8573-C3925E985DBF}">
      <dgm:prSet/>
      <dgm:spPr/>
      <dgm:t>
        <a:bodyPr/>
        <a:lstStyle/>
        <a:p>
          <a:endParaRPr lang="en-GB"/>
        </a:p>
      </dgm:t>
    </dgm:pt>
    <dgm:pt modelId="{B544F5DD-3206-41BF-B448-5DA214027A8A}" type="pres">
      <dgm:prSet presAssocID="{868895F3-C5CB-43C7-B345-19778EC4B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898E44E-FC2E-43BE-A3AF-F24AA50472E0}" type="pres">
      <dgm:prSet presAssocID="{AFB15B39-B98D-49D7-96EC-A65ABD6D1549}" presName="hierRoot1" presStyleCnt="0">
        <dgm:presLayoutVars>
          <dgm:hierBranch val="init"/>
        </dgm:presLayoutVars>
      </dgm:prSet>
      <dgm:spPr/>
    </dgm:pt>
    <dgm:pt modelId="{8F46756F-AF16-4F10-8F13-93FC7451EC21}" type="pres">
      <dgm:prSet presAssocID="{AFB15B39-B98D-49D7-96EC-A65ABD6D1549}" presName="rootComposite1" presStyleCnt="0"/>
      <dgm:spPr/>
    </dgm:pt>
    <dgm:pt modelId="{0FF07A0D-8DC4-4A76-B478-6E56175C425A}" type="pres">
      <dgm:prSet presAssocID="{AFB15B39-B98D-49D7-96EC-A65ABD6D1549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BED35BE-9320-48B0-9C2A-0E365E4A64C5}" type="pres">
      <dgm:prSet presAssocID="{AFB15B39-B98D-49D7-96EC-A65ABD6D1549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7BCE0A4-3107-4E9E-8919-15C8CC4A6770}" type="pres">
      <dgm:prSet presAssocID="{AFB15B39-B98D-49D7-96EC-A65ABD6D1549}" presName="hierChild2" presStyleCnt="0"/>
      <dgm:spPr/>
    </dgm:pt>
    <dgm:pt modelId="{54860643-F11C-492B-95F6-E8916EFE3BCB}" type="pres">
      <dgm:prSet presAssocID="{AFB15B39-B98D-49D7-96EC-A65ABD6D1549}" presName="hierChild3" presStyleCnt="0"/>
      <dgm:spPr/>
    </dgm:pt>
    <dgm:pt modelId="{4B593F55-1E32-4874-8696-842FA23AE426}" type="pres">
      <dgm:prSet presAssocID="{DF8E9B6B-4698-4B5C-9114-B06E976D22A1}" presName="hierRoot1" presStyleCnt="0">
        <dgm:presLayoutVars>
          <dgm:hierBranch val="init"/>
        </dgm:presLayoutVars>
      </dgm:prSet>
      <dgm:spPr/>
    </dgm:pt>
    <dgm:pt modelId="{3EBCD46D-884F-4A31-86DC-79FEF5E28ED8}" type="pres">
      <dgm:prSet presAssocID="{DF8E9B6B-4698-4B5C-9114-B06E976D22A1}" presName="rootComposite1" presStyleCnt="0"/>
      <dgm:spPr/>
    </dgm:pt>
    <dgm:pt modelId="{6D915BAD-99EC-4038-A132-4FAA455A489B}" type="pres">
      <dgm:prSet presAssocID="{DF8E9B6B-4698-4B5C-9114-B06E976D22A1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97E2E7-AD3A-43A8-AAA3-EB4755EBEA0C}" type="pres">
      <dgm:prSet presAssocID="{DF8E9B6B-4698-4B5C-9114-B06E976D22A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0FB48A7-C8E7-4672-839C-783AD8E029C3}" type="pres">
      <dgm:prSet presAssocID="{DF8E9B6B-4698-4B5C-9114-B06E976D22A1}" presName="hierChild2" presStyleCnt="0"/>
      <dgm:spPr/>
    </dgm:pt>
    <dgm:pt modelId="{986CBA6C-68A5-41A0-8E1D-7DE48409D5CE}" type="pres">
      <dgm:prSet presAssocID="{DF8E9B6B-4698-4B5C-9114-B06E976D22A1}" presName="hierChild3" presStyleCnt="0"/>
      <dgm:spPr/>
    </dgm:pt>
    <dgm:pt modelId="{A7CE87ED-556D-4B1D-B569-E4558F6548E0}" type="pres">
      <dgm:prSet presAssocID="{8AC1E54D-7246-4A16-9417-1FAB8E6C5FC2}" presName="hierRoot1" presStyleCnt="0">
        <dgm:presLayoutVars>
          <dgm:hierBranch val="init"/>
        </dgm:presLayoutVars>
      </dgm:prSet>
      <dgm:spPr/>
    </dgm:pt>
    <dgm:pt modelId="{1404D2E1-B8E1-44B4-9D10-A032A436E296}" type="pres">
      <dgm:prSet presAssocID="{8AC1E54D-7246-4A16-9417-1FAB8E6C5FC2}" presName="rootComposite1" presStyleCnt="0"/>
      <dgm:spPr/>
    </dgm:pt>
    <dgm:pt modelId="{BC928AAA-9E9F-4AD9-ADFC-9453FF1AE966}" type="pres">
      <dgm:prSet presAssocID="{8AC1E54D-7246-4A16-9417-1FAB8E6C5FC2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1E4909-36D6-4539-9DA7-AD44B79A47F9}" type="pres">
      <dgm:prSet presAssocID="{8AC1E54D-7246-4A16-9417-1FAB8E6C5FC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B35DC71-AB41-4D33-8055-C423B600F846}" type="pres">
      <dgm:prSet presAssocID="{8AC1E54D-7246-4A16-9417-1FAB8E6C5FC2}" presName="hierChild2" presStyleCnt="0"/>
      <dgm:spPr/>
    </dgm:pt>
    <dgm:pt modelId="{DA26EAC7-A431-420C-A976-4511F27796F4}" type="pres">
      <dgm:prSet presAssocID="{AE09218F-098D-4294-91A2-6FBEC9B95730}" presName="Name37" presStyleLbl="parChTrans1D2" presStyleIdx="0" presStyleCnt="3"/>
      <dgm:spPr/>
      <dgm:t>
        <a:bodyPr/>
        <a:lstStyle/>
        <a:p>
          <a:endParaRPr lang="en-GB"/>
        </a:p>
      </dgm:t>
    </dgm:pt>
    <dgm:pt modelId="{F740FF7D-2A64-4A28-A516-CBB7CB0F95FC}" type="pres">
      <dgm:prSet presAssocID="{E2D585A9-0ECA-4DBD-9A08-D891D5BB7116}" presName="hierRoot2" presStyleCnt="0">
        <dgm:presLayoutVars>
          <dgm:hierBranch val="init"/>
        </dgm:presLayoutVars>
      </dgm:prSet>
      <dgm:spPr/>
    </dgm:pt>
    <dgm:pt modelId="{B467EB17-22FE-47F6-88F3-317E2D37C9DB}" type="pres">
      <dgm:prSet presAssocID="{E2D585A9-0ECA-4DBD-9A08-D891D5BB7116}" presName="rootComposite" presStyleCnt="0"/>
      <dgm:spPr/>
    </dgm:pt>
    <dgm:pt modelId="{18F8526D-3233-4BF0-A087-22385B1E2F0F}" type="pres">
      <dgm:prSet presAssocID="{E2D585A9-0ECA-4DBD-9A08-D891D5BB711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D83E06-CEB0-4C14-8123-FFE8702B5D3C}" type="pres">
      <dgm:prSet presAssocID="{E2D585A9-0ECA-4DBD-9A08-D891D5BB7116}" presName="rootConnector" presStyleLbl="node2" presStyleIdx="0" presStyleCnt="3"/>
      <dgm:spPr/>
      <dgm:t>
        <a:bodyPr/>
        <a:lstStyle/>
        <a:p>
          <a:endParaRPr lang="en-GB"/>
        </a:p>
      </dgm:t>
    </dgm:pt>
    <dgm:pt modelId="{92C306C1-30CF-4688-B917-1582B6987BEA}" type="pres">
      <dgm:prSet presAssocID="{E2D585A9-0ECA-4DBD-9A08-D891D5BB7116}" presName="hierChild4" presStyleCnt="0"/>
      <dgm:spPr/>
    </dgm:pt>
    <dgm:pt modelId="{4A30FF23-292F-4E4A-BB04-FE05B192ADAF}" type="pres">
      <dgm:prSet presAssocID="{E2D585A9-0ECA-4DBD-9A08-D891D5BB7116}" presName="hierChild5" presStyleCnt="0"/>
      <dgm:spPr/>
    </dgm:pt>
    <dgm:pt modelId="{AAC4A0F6-FDD9-4AAE-9889-6795653D0500}" type="pres">
      <dgm:prSet presAssocID="{5C0AD1DF-600F-4700-9414-5A3464611C61}" presName="Name37" presStyleLbl="parChTrans1D2" presStyleIdx="1" presStyleCnt="3"/>
      <dgm:spPr/>
      <dgm:t>
        <a:bodyPr/>
        <a:lstStyle/>
        <a:p>
          <a:endParaRPr lang="en-GB"/>
        </a:p>
      </dgm:t>
    </dgm:pt>
    <dgm:pt modelId="{7BFF5500-4E94-4E6E-8B83-2AED74F7B4B4}" type="pres">
      <dgm:prSet presAssocID="{9AE9D8F3-2741-4964-8F69-CD5949E12623}" presName="hierRoot2" presStyleCnt="0">
        <dgm:presLayoutVars>
          <dgm:hierBranch val="init"/>
        </dgm:presLayoutVars>
      </dgm:prSet>
      <dgm:spPr/>
    </dgm:pt>
    <dgm:pt modelId="{88B1C65C-2C69-409E-AA8E-81D206192E49}" type="pres">
      <dgm:prSet presAssocID="{9AE9D8F3-2741-4964-8F69-CD5949E12623}" presName="rootComposite" presStyleCnt="0"/>
      <dgm:spPr/>
    </dgm:pt>
    <dgm:pt modelId="{7B7C5BDA-730F-4986-BAC4-20294C8477F3}" type="pres">
      <dgm:prSet presAssocID="{9AE9D8F3-2741-4964-8F69-CD5949E1262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57CFAF-4ED0-4343-BB46-25341F19DDD2}" type="pres">
      <dgm:prSet presAssocID="{9AE9D8F3-2741-4964-8F69-CD5949E12623}" presName="rootConnector" presStyleLbl="node2" presStyleIdx="1" presStyleCnt="3"/>
      <dgm:spPr/>
      <dgm:t>
        <a:bodyPr/>
        <a:lstStyle/>
        <a:p>
          <a:endParaRPr lang="en-GB"/>
        </a:p>
      </dgm:t>
    </dgm:pt>
    <dgm:pt modelId="{813B9CEF-A297-4DFD-873A-03A4A45DFF37}" type="pres">
      <dgm:prSet presAssocID="{9AE9D8F3-2741-4964-8F69-CD5949E12623}" presName="hierChild4" presStyleCnt="0"/>
      <dgm:spPr/>
    </dgm:pt>
    <dgm:pt modelId="{B753BA3F-1995-479B-9CD7-97B3B694A279}" type="pres">
      <dgm:prSet presAssocID="{9AE9D8F3-2741-4964-8F69-CD5949E12623}" presName="hierChild5" presStyleCnt="0"/>
      <dgm:spPr/>
    </dgm:pt>
    <dgm:pt modelId="{365F5168-201E-4CDD-A0A4-BC9A857C84F6}" type="pres">
      <dgm:prSet presAssocID="{93BAD344-8B9C-4D24-AFCF-5731B58B1118}" presName="Name37" presStyleLbl="parChTrans1D2" presStyleIdx="2" presStyleCnt="3"/>
      <dgm:spPr/>
      <dgm:t>
        <a:bodyPr/>
        <a:lstStyle/>
        <a:p>
          <a:endParaRPr lang="en-GB"/>
        </a:p>
      </dgm:t>
    </dgm:pt>
    <dgm:pt modelId="{19E3C5D7-BCD9-4B41-BCC7-013BCFC13BE3}" type="pres">
      <dgm:prSet presAssocID="{2E99455F-1588-4D9B-A044-B00AF0F01809}" presName="hierRoot2" presStyleCnt="0">
        <dgm:presLayoutVars>
          <dgm:hierBranch val="init"/>
        </dgm:presLayoutVars>
      </dgm:prSet>
      <dgm:spPr/>
    </dgm:pt>
    <dgm:pt modelId="{C4F0FAC5-CADF-4637-8C3F-CCA87A589DBF}" type="pres">
      <dgm:prSet presAssocID="{2E99455F-1588-4D9B-A044-B00AF0F01809}" presName="rootComposite" presStyleCnt="0"/>
      <dgm:spPr/>
    </dgm:pt>
    <dgm:pt modelId="{DF6CA85A-9AD6-4E76-A1F5-8BFAA04C0903}" type="pres">
      <dgm:prSet presAssocID="{2E99455F-1588-4D9B-A044-B00AF0F0180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DFC657-ECBE-42D6-A5A9-CA7AEDC57ABB}" type="pres">
      <dgm:prSet presAssocID="{2E99455F-1588-4D9B-A044-B00AF0F01809}" presName="rootConnector" presStyleLbl="node2" presStyleIdx="2" presStyleCnt="3"/>
      <dgm:spPr/>
      <dgm:t>
        <a:bodyPr/>
        <a:lstStyle/>
        <a:p>
          <a:endParaRPr lang="en-GB"/>
        </a:p>
      </dgm:t>
    </dgm:pt>
    <dgm:pt modelId="{3D02E2B8-8C19-40FC-A120-EE61D7F12F31}" type="pres">
      <dgm:prSet presAssocID="{2E99455F-1588-4D9B-A044-B00AF0F01809}" presName="hierChild4" presStyleCnt="0"/>
      <dgm:spPr/>
    </dgm:pt>
    <dgm:pt modelId="{96ED83F4-2385-4F5C-8BEC-8F65C3838456}" type="pres">
      <dgm:prSet presAssocID="{2E99455F-1588-4D9B-A044-B00AF0F01809}" presName="hierChild5" presStyleCnt="0"/>
      <dgm:spPr/>
    </dgm:pt>
    <dgm:pt modelId="{BAF391B1-D74C-46FA-847D-7F7DC17A9CB8}" type="pres">
      <dgm:prSet presAssocID="{8AC1E54D-7246-4A16-9417-1FAB8E6C5FC2}" presName="hierChild3" presStyleCnt="0"/>
      <dgm:spPr/>
    </dgm:pt>
  </dgm:ptLst>
  <dgm:cxnLst>
    <dgm:cxn modelId="{7C03F249-0806-44C0-A999-F8ECD3C528A0}" type="presOf" srcId="{AFB15B39-B98D-49D7-96EC-A65ABD6D1549}" destId="{DBED35BE-9320-48B0-9C2A-0E365E4A64C5}" srcOrd="1" destOrd="0" presId="urn:microsoft.com/office/officeart/2005/8/layout/orgChart1"/>
    <dgm:cxn modelId="{5DAEAFC1-0850-4C33-97E5-908A587BAA87}" type="presOf" srcId="{8AC1E54D-7246-4A16-9417-1FAB8E6C5FC2}" destId="{E71E4909-36D6-4539-9DA7-AD44B79A47F9}" srcOrd="1" destOrd="0" presId="urn:microsoft.com/office/officeart/2005/8/layout/orgChart1"/>
    <dgm:cxn modelId="{268D11C2-90AA-42ED-B45C-FBA9E6C8FFF6}" srcId="{868895F3-C5CB-43C7-B345-19778EC4BEC1}" destId="{DF8E9B6B-4698-4B5C-9114-B06E976D22A1}" srcOrd="1" destOrd="0" parTransId="{940A3BA6-FD89-4A06-A04D-DAEF3BD19477}" sibTransId="{9E7B8D91-C97A-4C53-A0A3-96C7EFAE29E0}"/>
    <dgm:cxn modelId="{2EAB3556-E417-4979-8BDF-4B82A451AE48}" srcId="{868895F3-C5CB-43C7-B345-19778EC4BEC1}" destId="{AFB15B39-B98D-49D7-96EC-A65ABD6D1549}" srcOrd="0" destOrd="0" parTransId="{703B598E-EC5C-492F-B5F6-50F53FE02283}" sibTransId="{71710A1E-5209-4C5E-8BD9-A59E6E2643E2}"/>
    <dgm:cxn modelId="{C1B409B1-D6FD-4ECB-8573-C3925E985DBF}" srcId="{8AC1E54D-7246-4A16-9417-1FAB8E6C5FC2}" destId="{2E99455F-1588-4D9B-A044-B00AF0F01809}" srcOrd="2" destOrd="0" parTransId="{93BAD344-8B9C-4D24-AFCF-5731B58B1118}" sibTransId="{B0145D20-1C1F-4F31-B93A-5201770E811D}"/>
    <dgm:cxn modelId="{A84FDC65-019B-4452-B644-9AF42E00E0DB}" type="presOf" srcId="{8AC1E54D-7246-4A16-9417-1FAB8E6C5FC2}" destId="{BC928AAA-9E9F-4AD9-ADFC-9453FF1AE966}" srcOrd="0" destOrd="0" presId="urn:microsoft.com/office/officeart/2005/8/layout/orgChart1"/>
    <dgm:cxn modelId="{6E612BAA-FB88-49A7-99E7-F21F3142CF56}" type="presOf" srcId="{E2D585A9-0ECA-4DBD-9A08-D891D5BB7116}" destId="{56D83E06-CEB0-4C14-8123-FFE8702B5D3C}" srcOrd="1" destOrd="0" presId="urn:microsoft.com/office/officeart/2005/8/layout/orgChart1"/>
    <dgm:cxn modelId="{9C52B84E-B182-4646-B11A-A6AFB7A7FCD8}" srcId="{8AC1E54D-7246-4A16-9417-1FAB8E6C5FC2}" destId="{E2D585A9-0ECA-4DBD-9A08-D891D5BB7116}" srcOrd="0" destOrd="0" parTransId="{AE09218F-098D-4294-91A2-6FBEC9B95730}" sibTransId="{3F35D225-3EB8-4B14-A500-CA47853C0F62}"/>
    <dgm:cxn modelId="{5202FD58-4AB3-4334-9DE9-0BF28578D4E8}" type="presOf" srcId="{2E99455F-1588-4D9B-A044-B00AF0F01809}" destId="{F8DFC657-ECBE-42D6-A5A9-CA7AEDC57ABB}" srcOrd="1" destOrd="0" presId="urn:microsoft.com/office/officeart/2005/8/layout/orgChart1"/>
    <dgm:cxn modelId="{5260A100-7E96-4ACA-AD55-31EE157C01A7}" srcId="{8AC1E54D-7246-4A16-9417-1FAB8E6C5FC2}" destId="{9AE9D8F3-2741-4964-8F69-CD5949E12623}" srcOrd="1" destOrd="0" parTransId="{5C0AD1DF-600F-4700-9414-5A3464611C61}" sibTransId="{D8D986D4-363A-48C6-B61C-4B4D0D05237F}"/>
    <dgm:cxn modelId="{C3964EC0-264E-483F-ACE7-935D3FEFF219}" type="presOf" srcId="{5C0AD1DF-600F-4700-9414-5A3464611C61}" destId="{AAC4A0F6-FDD9-4AAE-9889-6795653D0500}" srcOrd="0" destOrd="0" presId="urn:microsoft.com/office/officeart/2005/8/layout/orgChart1"/>
    <dgm:cxn modelId="{D673CA70-BAC2-4DFE-AC2A-35A99FB146A2}" type="presOf" srcId="{93BAD344-8B9C-4D24-AFCF-5731B58B1118}" destId="{365F5168-201E-4CDD-A0A4-BC9A857C84F6}" srcOrd="0" destOrd="0" presId="urn:microsoft.com/office/officeart/2005/8/layout/orgChart1"/>
    <dgm:cxn modelId="{94B0F9B0-76AD-46AF-BC6E-AD31570FE60D}" type="presOf" srcId="{9AE9D8F3-2741-4964-8F69-CD5949E12623}" destId="{7B7C5BDA-730F-4986-BAC4-20294C8477F3}" srcOrd="0" destOrd="0" presId="urn:microsoft.com/office/officeart/2005/8/layout/orgChart1"/>
    <dgm:cxn modelId="{35CEC634-C3BF-43EC-86EC-A7E5A08E9FBE}" srcId="{868895F3-C5CB-43C7-B345-19778EC4BEC1}" destId="{8AC1E54D-7246-4A16-9417-1FAB8E6C5FC2}" srcOrd="2" destOrd="0" parTransId="{56E45D89-82CA-4FC3-9629-B64DE7EFA5BE}" sibTransId="{9628593F-DB01-4FFF-9208-2590267B6A2C}"/>
    <dgm:cxn modelId="{C245AE86-6E96-45C2-B941-2D47BE076BD7}" type="presOf" srcId="{AE09218F-098D-4294-91A2-6FBEC9B95730}" destId="{DA26EAC7-A431-420C-A976-4511F27796F4}" srcOrd="0" destOrd="0" presId="urn:microsoft.com/office/officeart/2005/8/layout/orgChart1"/>
    <dgm:cxn modelId="{F2283BB9-1B87-402E-9477-C949F86C0A4D}" type="presOf" srcId="{AFB15B39-B98D-49D7-96EC-A65ABD6D1549}" destId="{0FF07A0D-8DC4-4A76-B478-6E56175C425A}" srcOrd="0" destOrd="0" presId="urn:microsoft.com/office/officeart/2005/8/layout/orgChart1"/>
    <dgm:cxn modelId="{08F5817C-D992-49EF-A0A8-FC710CE1E918}" type="presOf" srcId="{9AE9D8F3-2741-4964-8F69-CD5949E12623}" destId="{6357CFAF-4ED0-4343-BB46-25341F19DDD2}" srcOrd="1" destOrd="0" presId="urn:microsoft.com/office/officeart/2005/8/layout/orgChart1"/>
    <dgm:cxn modelId="{A218ECFB-9C9C-4949-9473-9C6558505BBD}" type="presOf" srcId="{DF8E9B6B-4698-4B5C-9114-B06E976D22A1}" destId="{3997E2E7-AD3A-43A8-AAA3-EB4755EBEA0C}" srcOrd="1" destOrd="0" presId="urn:microsoft.com/office/officeart/2005/8/layout/orgChart1"/>
    <dgm:cxn modelId="{CE6E162A-0039-45D9-B7C4-62CD89E5C6B4}" type="presOf" srcId="{2E99455F-1588-4D9B-A044-B00AF0F01809}" destId="{DF6CA85A-9AD6-4E76-A1F5-8BFAA04C0903}" srcOrd="0" destOrd="0" presId="urn:microsoft.com/office/officeart/2005/8/layout/orgChart1"/>
    <dgm:cxn modelId="{616FC6DA-5934-402C-928E-4BE0609CA12D}" type="presOf" srcId="{DF8E9B6B-4698-4B5C-9114-B06E976D22A1}" destId="{6D915BAD-99EC-4038-A132-4FAA455A489B}" srcOrd="0" destOrd="0" presId="urn:microsoft.com/office/officeart/2005/8/layout/orgChart1"/>
    <dgm:cxn modelId="{73F692E4-6173-482D-9DBF-1569E72A002C}" type="presOf" srcId="{868895F3-C5CB-43C7-B345-19778EC4BEC1}" destId="{B544F5DD-3206-41BF-B448-5DA214027A8A}" srcOrd="0" destOrd="0" presId="urn:microsoft.com/office/officeart/2005/8/layout/orgChart1"/>
    <dgm:cxn modelId="{90F7341D-69FE-44B4-A14B-D5831FCD5286}" type="presOf" srcId="{E2D585A9-0ECA-4DBD-9A08-D891D5BB7116}" destId="{18F8526D-3233-4BF0-A087-22385B1E2F0F}" srcOrd="0" destOrd="0" presId="urn:microsoft.com/office/officeart/2005/8/layout/orgChart1"/>
    <dgm:cxn modelId="{D345DFD1-96D8-417D-BE10-C5D55FE63BA1}" type="presParOf" srcId="{B544F5DD-3206-41BF-B448-5DA214027A8A}" destId="{9898E44E-FC2E-43BE-A3AF-F24AA50472E0}" srcOrd="0" destOrd="0" presId="urn:microsoft.com/office/officeart/2005/8/layout/orgChart1"/>
    <dgm:cxn modelId="{109FCF7F-B09A-4C7E-881E-DDFC606099CF}" type="presParOf" srcId="{9898E44E-FC2E-43BE-A3AF-F24AA50472E0}" destId="{8F46756F-AF16-4F10-8F13-93FC7451EC21}" srcOrd="0" destOrd="0" presId="urn:microsoft.com/office/officeart/2005/8/layout/orgChart1"/>
    <dgm:cxn modelId="{DB96E0D3-8679-4EFC-91E0-2C7B285C14F3}" type="presParOf" srcId="{8F46756F-AF16-4F10-8F13-93FC7451EC21}" destId="{0FF07A0D-8DC4-4A76-B478-6E56175C425A}" srcOrd="0" destOrd="0" presId="urn:microsoft.com/office/officeart/2005/8/layout/orgChart1"/>
    <dgm:cxn modelId="{6B5855F8-34F4-4173-9EA3-C87E37B38273}" type="presParOf" srcId="{8F46756F-AF16-4F10-8F13-93FC7451EC21}" destId="{DBED35BE-9320-48B0-9C2A-0E365E4A64C5}" srcOrd="1" destOrd="0" presId="urn:microsoft.com/office/officeart/2005/8/layout/orgChart1"/>
    <dgm:cxn modelId="{5B5F54DA-3F4D-43A1-B529-081D7E5EBC98}" type="presParOf" srcId="{9898E44E-FC2E-43BE-A3AF-F24AA50472E0}" destId="{47BCE0A4-3107-4E9E-8919-15C8CC4A6770}" srcOrd="1" destOrd="0" presId="urn:microsoft.com/office/officeart/2005/8/layout/orgChart1"/>
    <dgm:cxn modelId="{B2ADD369-073C-408C-88E2-4519190D2D6D}" type="presParOf" srcId="{9898E44E-FC2E-43BE-A3AF-F24AA50472E0}" destId="{54860643-F11C-492B-95F6-E8916EFE3BCB}" srcOrd="2" destOrd="0" presId="urn:microsoft.com/office/officeart/2005/8/layout/orgChart1"/>
    <dgm:cxn modelId="{6A0D6D3E-14EB-4BA1-ABAA-26B76F849693}" type="presParOf" srcId="{B544F5DD-3206-41BF-B448-5DA214027A8A}" destId="{4B593F55-1E32-4874-8696-842FA23AE426}" srcOrd="1" destOrd="0" presId="urn:microsoft.com/office/officeart/2005/8/layout/orgChart1"/>
    <dgm:cxn modelId="{051B4EAC-2482-4E0E-A114-5D466CF0D25B}" type="presParOf" srcId="{4B593F55-1E32-4874-8696-842FA23AE426}" destId="{3EBCD46D-884F-4A31-86DC-79FEF5E28ED8}" srcOrd="0" destOrd="0" presId="urn:microsoft.com/office/officeart/2005/8/layout/orgChart1"/>
    <dgm:cxn modelId="{6A1AC024-BAA6-4F34-AD64-D6A2193EE6E3}" type="presParOf" srcId="{3EBCD46D-884F-4A31-86DC-79FEF5E28ED8}" destId="{6D915BAD-99EC-4038-A132-4FAA455A489B}" srcOrd="0" destOrd="0" presId="urn:microsoft.com/office/officeart/2005/8/layout/orgChart1"/>
    <dgm:cxn modelId="{2E4F1618-5F28-436D-8486-A60CA260B3DE}" type="presParOf" srcId="{3EBCD46D-884F-4A31-86DC-79FEF5E28ED8}" destId="{3997E2E7-AD3A-43A8-AAA3-EB4755EBEA0C}" srcOrd="1" destOrd="0" presId="urn:microsoft.com/office/officeart/2005/8/layout/orgChart1"/>
    <dgm:cxn modelId="{02D0AB42-159B-4310-A551-B441AF0DE51A}" type="presParOf" srcId="{4B593F55-1E32-4874-8696-842FA23AE426}" destId="{F0FB48A7-C8E7-4672-839C-783AD8E029C3}" srcOrd="1" destOrd="0" presId="urn:microsoft.com/office/officeart/2005/8/layout/orgChart1"/>
    <dgm:cxn modelId="{206AD5B3-18B8-449F-8D71-84DD62CF21F5}" type="presParOf" srcId="{4B593F55-1E32-4874-8696-842FA23AE426}" destId="{986CBA6C-68A5-41A0-8E1D-7DE48409D5CE}" srcOrd="2" destOrd="0" presId="urn:microsoft.com/office/officeart/2005/8/layout/orgChart1"/>
    <dgm:cxn modelId="{56D3AB1F-98E2-4087-A75D-032B9C1525F1}" type="presParOf" srcId="{B544F5DD-3206-41BF-B448-5DA214027A8A}" destId="{A7CE87ED-556D-4B1D-B569-E4558F6548E0}" srcOrd="2" destOrd="0" presId="urn:microsoft.com/office/officeart/2005/8/layout/orgChart1"/>
    <dgm:cxn modelId="{F9DE971A-2A36-4DCA-90EE-7B42A605DC77}" type="presParOf" srcId="{A7CE87ED-556D-4B1D-B569-E4558F6548E0}" destId="{1404D2E1-B8E1-44B4-9D10-A032A436E296}" srcOrd="0" destOrd="0" presId="urn:microsoft.com/office/officeart/2005/8/layout/orgChart1"/>
    <dgm:cxn modelId="{4DF4A3DF-544C-4592-B364-3B08541DFD45}" type="presParOf" srcId="{1404D2E1-B8E1-44B4-9D10-A032A436E296}" destId="{BC928AAA-9E9F-4AD9-ADFC-9453FF1AE966}" srcOrd="0" destOrd="0" presId="urn:microsoft.com/office/officeart/2005/8/layout/orgChart1"/>
    <dgm:cxn modelId="{15C197AC-00F8-4287-B0DC-C18139C57BF4}" type="presParOf" srcId="{1404D2E1-B8E1-44B4-9D10-A032A436E296}" destId="{E71E4909-36D6-4539-9DA7-AD44B79A47F9}" srcOrd="1" destOrd="0" presId="urn:microsoft.com/office/officeart/2005/8/layout/orgChart1"/>
    <dgm:cxn modelId="{F5856553-C7E7-4292-8B07-E2412C5D1099}" type="presParOf" srcId="{A7CE87ED-556D-4B1D-B569-E4558F6548E0}" destId="{EB35DC71-AB41-4D33-8055-C423B600F846}" srcOrd="1" destOrd="0" presId="urn:microsoft.com/office/officeart/2005/8/layout/orgChart1"/>
    <dgm:cxn modelId="{1B41BAE4-67B6-4985-95E3-69BC42A7DE3B}" type="presParOf" srcId="{EB35DC71-AB41-4D33-8055-C423B600F846}" destId="{DA26EAC7-A431-420C-A976-4511F27796F4}" srcOrd="0" destOrd="0" presId="urn:microsoft.com/office/officeart/2005/8/layout/orgChart1"/>
    <dgm:cxn modelId="{34C24F7F-1275-4066-B320-59C1B82585D0}" type="presParOf" srcId="{EB35DC71-AB41-4D33-8055-C423B600F846}" destId="{F740FF7D-2A64-4A28-A516-CBB7CB0F95FC}" srcOrd="1" destOrd="0" presId="urn:microsoft.com/office/officeart/2005/8/layout/orgChart1"/>
    <dgm:cxn modelId="{97797C6A-E8AC-4D0A-9D1B-D0B542F6CA0F}" type="presParOf" srcId="{F740FF7D-2A64-4A28-A516-CBB7CB0F95FC}" destId="{B467EB17-22FE-47F6-88F3-317E2D37C9DB}" srcOrd="0" destOrd="0" presId="urn:microsoft.com/office/officeart/2005/8/layout/orgChart1"/>
    <dgm:cxn modelId="{3240B5BB-D3B9-4BB1-9A97-D46BA281F5C7}" type="presParOf" srcId="{B467EB17-22FE-47F6-88F3-317E2D37C9DB}" destId="{18F8526D-3233-4BF0-A087-22385B1E2F0F}" srcOrd="0" destOrd="0" presId="urn:microsoft.com/office/officeart/2005/8/layout/orgChart1"/>
    <dgm:cxn modelId="{92827334-90E2-432E-96B2-969C82A529F9}" type="presParOf" srcId="{B467EB17-22FE-47F6-88F3-317E2D37C9DB}" destId="{56D83E06-CEB0-4C14-8123-FFE8702B5D3C}" srcOrd="1" destOrd="0" presId="urn:microsoft.com/office/officeart/2005/8/layout/orgChart1"/>
    <dgm:cxn modelId="{0F256A87-4C26-4D99-8418-2DC00E2642CC}" type="presParOf" srcId="{F740FF7D-2A64-4A28-A516-CBB7CB0F95FC}" destId="{92C306C1-30CF-4688-B917-1582B6987BEA}" srcOrd="1" destOrd="0" presId="urn:microsoft.com/office/officeart/2005/8/layout/orgChart1"/>
    <dgm:cxn modelId="{BA179378-6254-4892-8796-683D9B336213}" type="presParOf" srcId="{F740FF7D-2A64-4A28-A516-CBB7CB0F95FC}" destId="{4A30FF23-292F-4E4A-BB04-FE05B192ADAF}" srcOrd="2" destOrd="0" presId="urn:microsoft.com/office/officeart/2005/8/layout/orgChart1"/>
    <dgm:cxn modelId="{851F72A1-D276-48B1-B152-65FE2A146208}" type="presParOf" srcId="{EB35DC71-AB41-4D33-8055-C423B600F846}" destId="{AAC4A0F6-FDD9-4AAE-9889-6795653D0500}" srcOrd="2" destOrd="0" presId="urn:microsoft.com/office/officeart/2005/8/layout/orgChart1"/>
    <dgm:cxn modelId="{B8EA8F90-AFDA-42A2-AC0A-B6BE5F8E3F10}" type="presParOf" srcId="{EB35DC71-AB41-4D33-8055-C423B600F846}" destId="{7BFF5500-4E94-4E6E-8B83-2AED74F7B4B4}" srcOrd="3" destOrd="0" presId="urn:microsoft.com/office/officeart/2005/8/layout/orgChart1"/>
    <dgm:cxn modelId="{3F1A8441-CFDC-418F-8138-90BEF1EB0C95}" type="presParOf" srcId="{7BFF5500-4E94-4E6E-8B83-2AED74F7B4B4}" destId="{88B1C65C-2C69-409E-AA8E-81D206192E49}" srcOrd="0" destOrd="0" presId="urn:microsoft.com/office/officeart/2005/8/layout/orgChart1"/>
    <dgm:cxn modelId="{55F13780-E850-49EB-9CC2-B0D43A522CC9}" type="presParOf" srcId="{88B1C65C-2C69-409E-AA8E-81D206192E49}" destId="{7B7C5BDA-730F-4986-BAC4-20294C8477F3}" srcOrd="0" destOrd="0" presId="urn:microsoft.com/office/officeart/2005/8/layout/orgChart1"/>
    <dgm:cxn modelId="{B914123E-F4FE-44CF-B11B-ECAAB4E6625F}" type="presParOf" srcId="{88B1C65C-2C69-409E-AA8E-81D206192E49}" destId="{6357CFAF-4ED0-4343-BB46-25341F19DDD2}" srcOrd="1" destOrd="0" presId="urn:microsoft.com/office/officeart/2005/8/layout/orgChart1"/>
    <dgm:cxn modelId="{BFD02185-105E-4E96-BF3C-8281F50951CF}" type="presParOf" srcId="{7BFF5500-4E94-4E6E-8B83-2AED74F7B4B4}" destId="{813B9CEF-A297-4DFD-873A-03A4A45DFF37}" srcOrd="1" destOrd="0" presId="urn:microsoft.com/office/officeart/2005/8/layout/orgChart1"/>
    <dgm:cxn modelId="{5308F6BC-155A-4F71-B063-7E8FCAA0D28D}" type="presParOf" srcId="{7BFF5500-4E94-4E6E-8B83-2AED74F7B4B4}" destId="{B753BA3F-1995-479B-9CD7-97B3B694A279}" srcOrd="2" destOrd="0" presId="urn:microsoft.com/office/officeart/2005/8/layout/orgChart1"/>
    <dgm:cxn modelId="{3910E8E4-509C-4EF4-9B4F-9D42581E76F4}" type="presParOf" srcId="{EB35DC71-AB41-4D33-8055-C423B600F846}" destId="{365F5168-201E-4CDD-A0A4-BC9A857C84F6}" srcOrd="4" destOrd="0" presId="urn:microsoft.com/office/officeart/2005/8/layout/orgChart1"/>
    <dgm:cxn modelId="{BD17363B-724F-41BC-8FC6-00F9F27BC4EA}" type="presParOf" srcId="{EB35DC71-AB41-4D33-8055-C423B600F846}" destId="{19E3C5D7-BCD9-4B41-BCC7-013BCFC13BE3}" srcOrd="5" destOrd="0" presId="urn:microsoft.com/office/officeart/2005/8/layout/orgChart1"/>
    <dgm:cxn modelId="{0EE023D7-CD50-4C2A-861F-0D856F20A486}" type="presParOf" srcId="{19E3C5D7-BCD9-4B41-BCC7-013BCFC13BE3}" destId="{C4F0FAC5-CADF-4637-8C3F-CCA87A589DBF}" srcOrd="0" destOrd="0" presId="urn:microsoft.com/office/officeart/2005/8/layout/orgChart1"/>
    <dgm:cxn modelId="{D2A6215D-7324-483A-BB80-B22C0C8AC4C9}" type="presParOf" srcId="{C4F0FAC5-CADF-4637-8C3F-CCA87A589DBF}" destId="{DF6CA85A-9AD6-4E76-A1F5-8BFAA04C0903}" srcOrd="0" destOrd="0" presId="urn:microsoft.com/office/officeart/2005/8/layout/orgChart1"/>
    <dgm:cxn modelId="{35BD81FF-614C-4015-852E-DC014B582460}" type="presParOf" srcId="{C4F0FAC5-CADF-4637-8C3F-CCA87A589DBF}" destId="{F8DFC657-ECBE-42D6-A5A9-CA7AEDC57ABB}" srcOrd="1" destOrd="0" presId="urn:microsoft.com/office/officeart/2005/8/layout/orgChart1"/>
    <dgm:cxn modelId="{80A72BD7-E069-48D0-9FA7-1070ADB907F0}" type="presParOf" srcId="{19E3C5D7-BCD9-4B41-BCC7-013BCFC13BE3}" destId="{3D02E2B8-8C19-40FC-A120-EE61D7F12F31}" srcOrd="1" destOrd="0" presId="urn:microsoft.com/office/officeart/2005/8/layout/orgChart1"/>
    <dgm:cxn modelId="{A63079BB-2690-4548-9533-1C27506B8330}" type="presParOf" srcId="{19E3C5D7-BCD9-4B41-BCC7-013BCFC13BE3}" destId="{96ED83F4-2385-4F5C-8BEC-8F65C3838456}" srcOrd="2" destOrd="0" presId="urn:microsoft.com/office/officeart/2005/8/layout/orgChart1"/>
    <dgm:cxn modelId="{144135BD-996F-49B7-A832-8B9DB5E24444}" type="presParOf" srcId="{A7CE87ED-556D-4B1D-B569-E4558F6548E0}" destId="{BAF391B1-D74C-46FA-847D-7F7DC17A9C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720E8-38B9-4166-A603-23B15B0D7B7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BF5504B-84CB-42E3-9C46-5B2AD953170A}">
      <dgm:prSet/>
      <dgm:spPr/>
      <dgm:t>
        <a:bodyPr/>
        <a:lstStyle/>
        <a:p>
          <a:pPr rtl="0"/>
          <a:r>
            <a:rPr lang="en-GB" dirty="0" smtClean="0"/>
            <a:t>Significant growth in the European Union (EU) from 2000 to 2017.</a:t>
          </a:r>
          <a:endParaRPr lang="en-GB" dirty="0"/>
        </a:p>
      </dgm:t>
    </dgm:pt>
    <dgm:pt modelId="{F4FB8FE8-5F77-4B2F-8572-DF43CF234C6A}" type="parTrans" cxnId="{BF712AA1-D06C-4F90-98A0-8E11E0F5E647}">
      <dgm:prSet/>
      <dgm:spPr/>
      <dgm:t>
        <a:bodyPr/>
        <a:lstStyle/>
        <a:p>
          <a:endParaRPr lang="en-GB"/>
        </a:p>
      </dgm:t>
    </dgm:pt>
    <dgm:pt modelId="{F6DFA1E5-6CF7-4E77-89B7-1709014CF1AF}" type="sibTrans" cxnId="{BF712AA1-D06C-4F90-98A0-8E11E0F5E647}">
      <dgm:prSet/>
      <dgm:spPr/>
      <dgm:t>
        <a:bodyPr/>
        <a:lstStyle/>
        <a:p>
          <a:endParaRPr lang="en-GB"/>
        </a:p>
      </dgm:t>
    </dgm:pt>
    <dgm:pt modelId="{2A0F3021-CA4C-40B4-8744-A50AAB3A56A9}">
      <dgm:prSet/>
      <dgm:spPr/>
      <dgm:t>
        <a:bodyPr/>
        <a:lstStyle/>
        <a:p>
          <a:pPr rtl="0"/>
          <a:r>
            <a:rPr lang="en-GB" dirty="0" smtClean="0"/>
            <a:t>Leading contributors: Germany, Spain, and the United Kingdom.</a:t>
          </a:r>
          <a:endParaRPr lang="en-GB" dirty="0"/>
        </a:p>
      </dgm:t>
    </dgm:pt>
    <dgm:pt modelId="{E8A6229E-3BB5-441C-A071-916D39083BDE}" type="parTrans" cxnId="{E5E4F712-65BB-4915-849E-848CEC083373}">
      <dgm:prSet/>
      <dgm:spPr/>
      <dgm:t>
        <a:bodyPr/>
        <a:lstStyle/>
        <a:p>
          <a:endParaRPr lang="en-GB"/>
        </a:p>
      </dgm:t>
    </dgm:pt>
    <dgm:pt modelId="{8B8C216D-D092-4A29-9017-A60398A2E397}" type="sibTrans" cxnId="{E5E4F712-65BB-4915-849E-848CEC083373}">
      <dgm:prSet/>
      <dgm:spPr/>
      <dgm:t>
        <a:bodyPr/>
        <a:lstStyle/>
        <a:p>
          <a:endParaRPr lang="en-GB"/>
        </a:p>
      </dgm:t>
    </dgm:pt>
    <dgm:pt modelId="{2EB0498F-3BC4-4B54-9558-7F4718062660}">
      <dgm:prSet/>
      <dgm:spPr/>
      <dgm:t>
        <a:bodyPr/>
        <a:lstStyle/>
        <a:p>
          <a:pPr rtl="0"/>
          <a:r>
            <a:rPr lang="en-GB" smtClean="0"/>
            <a:t>Average annual installed capacity in Germany: 2,953 MW.</a:t>
          </a:r>
          <a:endParaRPr lang="en-GB"/>
        </a:p>
      </dgm:t>
    </dgm:pt>
    <dgm:pt modelId="{7BA4111C-6994-429C-BD3B-7D8C5729821A}" type="parTrans" cxnId="{49FA5EB8-0B2C-4517-B012-53334CA5AD9F}">
      <dgm:prSet/>
      <dgm:spPr/>
      <dgm:t>
        <a:bodyPr/>
        <a:lstStyle/>
        <a:p>
          <a:endParaRPr lang="en-GB"/>
        </a:p>
      </dgm:t>
    </dgm:pt>
    <dgm:pt modelId="{4F2C73D4-F3E3-405D-A354-A65827F971C0}" type="sibTrans" cxnId="{49FA5EB8-0B2C-4517-B012-53334CA5AD9F}">
      <dgm:prSet/>
      <dgm:spPr/>
      <dgm:t>
        <a:bodyPr/>
        <a:lstStyle/>
        <a:p>
          <a:endParaRPr lang="en-GB"/>
        </a:p>
      </dgm:t>
    </dgm:pt>
    <dgm:pt modelId="{A1E6F4D3-9429-41B8-8C50-18B31397605E}" type="pres">
      <dgm:prSet presAssocID="{3F0720E8-38B9-4166-A603-23B15B0D7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1B41D46-4B7C-4F82-AD24-A1665CFBEA75}" type="pres">
      <dgm:prSet presAssocID="{9BF5504B-84CB-42E3-9C46-5B2AD95317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A614F9-42D4-4598-AAAB-8D5795AB1CF1}" type="pres">
      <dgm:prSet presAssocID="{F6DFA1E5-6CF7-4E77-89B7-1709014CF1A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2B7C2B55-1C9A-4B97-91B4-4B11B3BFEFCA}" type="pres">
      <dgm:prSet presAssocID="{F6DFA1E5-6CF7-4E77-89B7-1709014CF1AF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4D5A4EE0-D3C1-4602-BB44-DF352664DD55}" type="pres">
      <dgm:prSet presAssocID="{2A0F3021-CA4C-40B4-8744-A50AAB3A56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ABCE9E-1304-49C8-B5F5-DC166B6B47CB}" type="pres">
      <dgm:prSet presAssocID="{8B8C216D-D092-4A29-9017-A60398A2E39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FBC08832-36C3-454E-A19A-0899B460B651}" type="pres">
      <dgm:prSet presAssocID="{8B8C216D-D092-4A29-9017-A60398A2E39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740EDD8F-AAE2-43E3-9B79-FC4E9F54505A}" type="pres">
      <dgm:prSet presAssocID="{2EB0498F-3BC4-4B54-9558-7F47180626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FA5EB8-0B2C-4517-B012-53334CA5AD9F}" srcId="{3F0720E8-38B9-4166-A603-23B15B0D7B77}" destId="{2EB0498F-3BC4-4B54-9558-7F4718062660}" srcOrd="2" destOrd="0" parTransId="{7BA4111C-6994-429C-BD3B-7D8C5729821A}" sibTransId="{4F2C73D4-F3E3-405D-A354-A65827F971C0}"/>
    <dgm:cxn modelId="{B3170AA2-2119-462F-96A9-2656419F591A}" type="presOf" srcId="{2A0F3021-CA4C-40B4-8744-A50AAB3A56A9}" destId="{4D5A4EE0-D3C1-4602-BB44-DF352664DD55}" srcOrd="0" destOrd="0" presId="urn:microsoft.com/office/officeart/2005/8/layout/process1"/>
    <dgm:cxn modelId="{70FCE38C-B833-4E0A-A1AD-BA5E16805C61}" type="presOf" srcId="{8B8C216D-D092-4A29-9017-A60398A2E397}" destId="{9FABCE9E-1304-49C8-B5F5-DC166B6B47CB}" srcOrd="0" destOrd="0" presId="urn:microsoft.com/office/officeart/2005/8/layout/process1"/>
    <dgm:cxn modelId="{6D93BD71-1358-411B-8D6E-30AFE1724B1A}" type="presOf" srcId="{8B8C216D-D092-4A29-9017-A60398A2E397}" destId="{FBC08832-36C3-454E-A19A-0899B460B651}" srcOrd="1" destOrd="0" presId="urn:microsoft.com/office/officeart/2005/8/layout/process1"/>
    <dgm:cxn modelId="{BF712AA1-D06C-4F90-98A0-8E11E0F5E647}" srcId="{3F0720E8-38B9-4166-A603-23B15B0D7B77}" destId="{9BF5504B-84CB-42E3-9C46-5B2AD953170A}" srcOrd="0" destOrd="0" parTransId="{F4FB8FE8-5F77-4B2F-8572-DF43CF234C6A}" sibTransId="{F6DFA1E5-6CF7-4E77-89B7-1709014CF1AF}"/>
    <dgm:cxn modelId="{5037863A-EC44-4646-94C2-459615BA0118}" type="presOf" srcId="{3F0720E8-38B9-4166-A603-23B15B0D7B77}" destId="{A1E6F4D3-9429-41B8-8C50-18B31397605E}" srcOrd="0" destOrd="0" presId="urn:microsoft.com/office/officeart/2005/8/layout/process1"/>
    <dgm:cxn modelId="{E5E4F712-65BB-4915-849E-848CEC083373}" srcId="{3F0720E8-38B9-4166-A603-23B15B0D7B77}" destId="{2A0F3021-CA4C-40B4-8744-A50AAB3A56A9}" srcOrd="1" destOrd="0" parTransId="{E8A6229E-3BB5-441C-A071-916D39083BDE}" sibTransId="{8B8C216D-D092-4A29-9017-A60398A2E397}"/>
    <dgm:cxn modelId="{631B7DF9-349E-4CBE-AA59-C907DF41847E}" type="presOf" srcId="{9BF5504B-84CB-42E3-9C46-5B2AD953170A}" destId="{C1B41D46-4B7C-4F82-AD24-A1665CFBEA75}" srcOrd="0" destOrd="0" presId="urn:microsoft.com/office/officeart/2005/8/layout/process1"/>
    <dgm:cxn modelId="{C8BFE170-4EF9-4179-B8E4-FBF175751685}" type="presOf" srcId="{F6DFA1E5-6CF7-4E77-89B7-1709014CF1AF}" destId="{A2A614F9-42D4-4598-AAAB-8D5795AB1CF1}" srcOrd="0" destOrd="0" presId="urn:microsoft.com/office/officeart/2005/8/layout/process1"/>
    <dgm:cxn modelId="{7D80D916-2A55-4F29-BA91-FD9D5D20779E}" type="presOf" srcId="{2EB0498F-3BC4-4B54-9558-7F4718062660}" destId="{740EDD8F-AAE2-43E3-9B79-FC4E9F54505A}" srcOrd="0" destOrd="0" presId="urn:microsoft.com/office/officeart/2005/8/layout/process1"/>
    <dgm:cxn modelId="{3B87322B-E580-4ADE-BDDE-A1DF4F6CF515}" type="presOf" srcId="{F6DFA1E5-6CF7-4E77-89B7-1709014CF1AF}" destId="{2B7C2B55-1C9A-4B97-91B4-4B11B3BFEFCA}" srcOrd="1" destOrd="0" presId="urn:microsoft.com/office/officeart/2005/8/layout/process1"/>
    <dgm:cxn modelId="{7057B9FF-8B23-42D2-8A47-D414E13CD58D}" type="presParOf" srcId="{A1E6F4D3-9429-41B8-8C50-18B31397605E}" destId="{C1B41D46-4B7C-4F82-AD24-A1665CFBEA75}" srcOrd="0" destOrd="0" presId="urn:microsoft.com/office/officeart/2005/8/layout/process1"/>
    <dgm:cxn modelId="{B512BB75-A0E7-4829-BBF1-62B007A5D796}" type="presParOf" srcId="{A1E6F4D3-9429-41B8-8C50-18B31397605E}" destId="{A2A614F9-42D4-4598-AAAB-8D5795AB1CF1}" srcOrd="1" destOrd="0" presId="urn:microsoft.com/office/officeart/2005/8/layout/process1"/>
    <dgm:cxn modelId="{7B687186-3DC1-465C-AE37-2E00C8E11524}" type="presParOf" srcId="{A2A614F9-42D4-4598-AAAB-8D5795AB1CF1}" destId="{2B7C2B55-1C9A-4B97-91B4-4B11B3BFEFCA}" srcOrd="0" destOrd="0" presId="urn:microsoft.com/office/officeart/2005/8/layout/process1"/>
    <dgm:cxn modelId="{C5A202CD-A8D8-41F7-B9C7-8DD0F7DC0154}" type="presParOf" srcId="{A1E6F4D3-9429-41B8-8C50-18B31397605E}" destId="{4D5A4EE0-D3C1-4602-BB44-DF352664DD55}" srcOrd="2" destOrd="0" presId="urn:microsoft.com/office/officeart/2005/8/layout/process1"/>
    <dgm:cxn modelId="{1B4F21D2-D965-46F2-80EA-F99DB8306B72}" type="presParOf" srcId="{A1E6F4D3-9429-41B8-8C50-18B31397605E}" destId="{9FABCE9E-1304-49C8-B5F5-DC166B6B47CB}" srcOrd="3" destOrd="0" presId="urn:microsoft.com/office/officeart/2005/8/layout/process1"/>
    <dgm:cxn modelId="{405BDC39-5392-4B1B-9328-936515A03ECF}" type="presParOf" srcId="{9FABCE9E-1304-49C8-B5F5-DC166B6B47CB}" destId="{FBC08832-36C3-454E-A19A-0899B460B651}" srcOrd="0" destOrd="0" presId="urn:microsoft.com/office/officeart/2005/8/layout/process1"/>
    <dgm:cxn modelId="{2CE0A2E9-E984-49C7-921A-4B8CADBDA720}" type="presParOf" srcId="{A1E6F4D3-9429-41B8-8C50-18B31397605E}" destId="{740EDD8F-AAE2-43E3-9B79-FC4E9F5450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C4D18-09A5-4AC0-AE7F-FA2156A601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1114C17-6211-4460-B7CD-13FEDE0AFAB7}">
      <dgm:prSet/>
      <dgm:spPr/>
      <dgm:t>
        <a:bodyPr/>
        <a:lstStyle/>
        <a:p>
          <a:pPr rtl="0"/>
          <a:r>
            <a:rPr lang="en-GB" dirty="0" smtClean="0"/>
            <a:t>EU renewable energy directives and subsidies.</a:t>
          </a:r>
          <a:endParaRPr lang="en-GB" dirty="0"/>
        </a:p>
      </dgm:t>
    </dgm:pt>
    <dgm:pt modelId="{31EABADB-EE15-4C4F-8953-BA1EFF9A3029}" type="parTrans" cxnId="{75D8F578-FAFA-448A-94EF-147846344F31}">
      <dgm:prSet/>
      <dgm:spPr/>
      <dgm:t>
        <a:bodyPr/>
        <a:lstStyle/>
        <a:p>
          <a:endParaRPr lang="en-GB"/>
        </a:p>
      </dgm:t>
    </dgm:pt>
    <dgm:pt modelId="{5D537498-2328-4CBD-9482-88FD759EA10B}" type="sibTrans" cxnId="{75D8F578-FAFA-448A-94EF-147846344F31}">
      <dgm:prSet/>
      <dgm:spPr/>
      <dgm:t>
        <a:bodyPr/>
        <a:lstStyle/>
        <a:p>
          <a:endParaRPr lang="en-GB"/>
        </a:p>
      </dgm:t>
    </dgm:pt>
    <dgm:pt modelId="{E231C936-4D99-4D4D-A458-F7096B1DED32}">
      <dgm:prSet/>
      <dgm:spPr/>
      <dgm:t>
        <a:bodyPr/>
        <a:lstStyle/>
        <a:p>
          <a:pPr rtl="0"/>
          <a:r>
            <a:rPr lang="en-GB" dirty="0" smtClean="0"/>
            <a:t>Advancements in wind turbine technology:</a:t>
          </a:r>
          <a:endParaRPr lang="en-GB" dirty="0"/>
        </a:p>
      </dgm:t>
    </dgm:pt>
    <dgm:pt modelId="{05C14FE3-3B2E-4AFA-82F9-DD0A8DFAF161}" type="parTrans" cxnId="{97E7E579-5A67-4F31-8680-6CA86F224668}">
      <dgm:prSet/>
      <dgm:spPr/>
      <dgm:t>
        <a:bodyPr/>
        <a:lstStyle/>
        <a:p>
          <a:endParaRPr lang="en-GB"/>
        </a:p>
      </dgm:t>
    </dgm:pt>
    <dgm:pt modelId="{F8DB56E0-03B9-4369-843A-4950AD5F01EE}" type="sibTrans" cxnId="{97E7E579-5A67-4F31-8680-6CA86F224668}">
      <dgm:prSet/>
      <dgm:spPr/>
      <dgm:t>
        <a:bodyPr/>
        <a:lstStyle/>
        <a:p>
          <a:endParaRPr lang="en-GB"/>
        </a:p>
      </dgm:t>
    </dgm:pt>
    <dgm:pt modelId="{E69C0F18-E900-4BD1-9A10-C28A2C105C68}">
      <dgm:prSet/>
      <dgm:spPr/>
      <dgm:t>
        <a:bodyPr/>
        <a:lstStyle/>
        <a:p>
          <a:pPr rtl="0"/>
          <a:r>
            <a:rPr lang="en-GB" smtClean="0"/>
            <a:t>Higher capacity turbines.</a:t>
          </a:r>
          <a:endParaRPr lang="en-GB"/>
        </a:p>
      </dgm:t>
    </dgm:pt>
    <dgm:pt modelId="{F2A951C7-C90D-46E9-9B42-193B907BEC68}" type="parTrans" cxnId="{B94E903A-9B1B-409F-9C4D-392C1690740F}">
      <dgm:prSet/>
      <dgm:spPr/>
      <dgm:t>
        <a:bodyPr/>
        <a:lstStyle/>
        <a:p>
          <a:endParaRPr lang="en-GB"/>
        </a:p>
      </dgm:t>
    </dgm:pt>
    <dgm:pt modelId="{36480700-0F16-4501-A78E-A99A6A4C8C73}" type="sibTrans" cxnId="{B94E903A-9B1B-409F-9C4D-392C1690740F}">
      <dgm:prSet/>
      <dgm:spPr/>
      <dgm:t>
        <a:bodyPr/>
        <a:lstStyle/>
        <a:p>
          <a:endParaRPr lang="en-GB"/>
        </a:p>
      </dgm:t>
    </dgm:pt>
    <dgm:pt modelId="{4A1D6C42-CFA6-414C-AFEE-94FC14B76BA0}">
      <dgm:prSet/>
      <dgm:spPr/>
      <dgm:t>
        <a:bodyPr/>
        <a:lstStyle/>
        <a:p>
          <a:pPr rtl="0"/>
          <a:r>
            <a:rPr lang="en-GB" dirty="0" smtClean="0"/>
            <a:t>Offshore wind farms reducing costs.</a:t>
          </a:r>
          <a:endParaRPr lang="en-GB" dirty="0"/>
        </a:p>
      </dgm:t>
    </dgm:pt>
    <dgm:pt modelId="{2C0B1626-4902-44D9-880F-EA6ED736E910}" type="parTrans" cxnId="{DFEF3F25-A4D5-447D-B6EE-4F243DF4FCA4}">
      <dgm:prSet/>
      <dgm:spPr/>
      <dgm:t>
        <a:bodyPr/>
        <a:lstStyle/>
        <a:p>
          <a:endParaRPr lang="en-GB"/>
        </a:p>
      </dgm:t>
    </dgm:pt>
    <dgm:pt modelId="{ACFF3293-EF2A-4152-9048-C64381D740A8}" type="sibTrans" cxnId="{DFEF3F25-A4D5-447D-B6EE-4F243DF4FCA4}">
      <dgm:prSet/>
      <dgm:spPr/>
      <dgm:t>
        <a:bodyPr/>
        <a:lstStyle/>
        <a:p>
          <a:endParaRPr lang="en-GB"/>
        </a:p>
      </dgm:t>
    </dgm:pt>
    <dgm:pt modelId="{B6E61F7C-CC96-4B8B-AD21-357918BF28F5}" type="pres">
      <dgm:prSet presAssocID="{C62C4D18-09A5-4AC0-AE7F-FA2156A601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7535A11-C51A-4C74-94D9-5157388E427F}" type="pres">
      <dgm:prSet presAssocID="{01114C17-6211-4460-B7CD-13FEDE0AFAB7}" presName="hierRoot1" presStyleCnt="0">
        <dgm:presLayoutVars>
          <dgm:hierBranch val="init"/>
        </dgm:presLayoutVars>
      </dgm:prSet>
      <dgm:spPr/>
    </dgm:pt>
    <dgm:pt modelId="{4E90BCD0-F2AC-4860-9F44-B993D21D2EC6}" type="pres">
      <dgm:prSet presAssocID="{01114C17-6211-4460-B7CD-13FEDE0AFAB7}" presName="rootComposite1" presStyleCnt="0"/>
      <dgm:spPr/>
    </dgm:pt>
    <dgm:pt modelId="{5ED67AB3-EE02-4CF2-945E-1EA638ADB56E}" type="pres">
      <dgm:prSet presAssocID="{01114C17-6211-4460-B7CD-13FEDE0AFAB7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668168-4AA7-4AC1-90F4-D711990F70E6}" type="pres">
      <dgm:prSet presAssocID="{01114C17-6211-4460-B7CD-13FEDE0AFAB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8E06974B-B7D8-42DF-BE64-01F664C18474}" type="pres">
      <dgm:prSet presAssocID="{01114C17-6211-4460-B7CD-13FEDE0AFAB7}" presName="hierChild2" presStyleCnt="0"/>
      <dgm:spPr/>
    </dgm:pt>
    <dgm:pt modelId="{F81655F1-3655-4432-BE2F-56AE6EFEEB5D}" type="pres">
      <dgm:prSet presAssocID="{01114C17-6211-4460-B7CD-13FEDE0AFAB7}" presName="hierChild3" presStyleCnt="0"/>
      <dgm:spPr/>
    </dgm:pt>
    <dgm:pt modelId="{86D74ACE-0D4B-4F66-A98B-D35A28CF9307}" type="pres">
      <dgm:prSet presAssocID="{E231C936-4D99-4D4D-A458-F7096B1DED32}" presName="hierRoot1" presStyleCnt="0">
        <dgm:presLayoutVars>
          <dgm:hierBranch val="init"/>
        </dgm:presLayoutVars>
      </dgm:prSet>
      <dgm:spPr/>
    </dgm:pt>
    <dgm:pt modelId="{8B0ED14A-96E0-479A-AAB1-EBFDD29C0D89}" type="pres">
      <dgm:prSet presAssocID="{E231C936-4D99-4D4D-A458-F7096B1DED32}" presName="rootComposite1" presStyleCnt="0"/>
      <dgm:spPr/>
    </dgm:pt>
    <dgm:pt modelId="{6A2731C6-A4CE-4AEB-B852-1167E15A9D15}" type="pres">
      <dgm:prSet presAssocID="{E231C936-4D99-4D4D-A458-F7096B1DED32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021DC7-A9C9-4DD7-AD5B-8FED528C4529}" type="pres">
      <dgm:prSet presAssocID="{E231C936-4D99-4D4D-A458-F7096B1DED3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FAD3E73-2A71-4098-9CDC-5FE804364386}" type="pres">
      <dgm:prSet presAssocID="{E231C936-4D99-4D4D-A458-F7096B1DED32}" presName="hierChild2" presStyleCnt="0"/>
      <dgm:spPr/>
    </dgm:pt>
    <dgm:pt modelId="{642A73C8-90D5-4416-85CB-3576BA425907}" type="pres">
      <dgm:prSet presAssocID="{F2A951C7-C90D-46E9-9B42-193B907BEC68}" presName="Name37" presStyleLbl="parChTrans1D2" presStyleIdx="0" presStyleCnt="2"/>
      <dgm:spPr/>
      <dgm:t>
        <a:bodyPr/>
        <a:lstStyle/>
        <a:p>
          <a:endParaRPr lang="en-GB"/>
        </a:p>
      </dgm:t>
    </dgm:pt>
    <dgm:pt modelId="{A5A3C473-EA2F-49A4-8DC7-3244BC2E25B0}" type="pres">
      <dgm:prSet presAssocID="{E69C0F18-E900-4BD1-9A10-C28A2C105C68}" presName="hierRoot2" presStyleCnt="0">
        <dgm:presLayoutVars>
          <dgm:hierBranch val="init"/>
        </dgm:presLayoutVars>
      </dgm:prSet>
      <dgm:spPr/>
    </dgm:pt>
    <dgm:pt modelId="{75AEA336-1270-4DAF-8B64-2CEF8BB31422}" type="pres">
      <dgm:prSet presAssocID="{E69C0F18-E900-4BD1-9A10-C28A2C105C68}" presName="rootComposite" presStyleCnt="0"/>
      <dgm:spPr/>
    </dgm:pt>
    <dgm:pt modelId="{A144AD28-645F-4F48-B15F-066BED2C0E84}" type="pres">
      <dgm:prSet presAssocID="{E69C0F18-E900-4BD1-9A10-C28A2C105C6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EB8F0F-544F-4584-8005-4A3118346042}" type="pres">
      <dgm:prSet presAssocID="{E69C0F18-E900-4BD1-9A10-C28A2C105C68}" presName="rootConnector" presStyleLbl="node2" presStyleIdx="0" presStyleCnt="2"/>
      <dgm:spPr/>
      <dgm:t>
        <a:bodyPr/>
        <a:lstStyle/>
        <a:p>
          <a:endParaRPr lang="en-GB"/>
        </a:p>
      </dgm:t>
    </dgm:pt>
    <dgm:pt modelId="{E4D046A1-9D24-4EEC-A46F-3B40CFBBB0C7}" type="pres">
      <dgm:prSet presAssocID="{E69C0F18-E900-4BD1-9A10-C28A2C105C68}" presName="hierChild4" presStyleCnt="0"/>
      <dgm:spPr/>
    </dgm:pt>
    <dgm:pt modelId="{1837E406-D39C-485C-B7FF-3B19BDCFDCC2}" type="pres">
      <dgm:prSet presAssocID="{E69C0F18-E900-4BD1-9A10-C28A2C105C68}" presName="hierChild5" presStyleCnt="0"/>
      <dgm:spPr/>
    </dgm:pt>
    <dgm:pt modelId="{0B49065C-04F5-44DE-9CF3-0BC0D8F1B023}" type="pres">
      <dgm:prSet presAssocID="{2C0B1626-4902-44D9-880F-EA6ED736E910}" presName="Name37" presStyleLbl="parChTrans1D2" presStyleIdx="1" presStyleCnt="2"/>
      <dgm:spPr/>
      <dgm:t>
        <a:bodyPr/>
        <a:lstStyle/>
        <a:p>
          <a:endParaRPr lang="en-GB"/>
        </a:p>
      </dgm:t>
    </dgm:pt>
    <dgm:pt modelId="{A919CD4E-ACD0-4316-AECE-408DC1AFD265}" type="pres">
      <dgm:prSet presAssocID="{4A1D6C42-CFA6-414C-AFEE-94FC14B76BA0}" presName="hierRoot2" presStyleCnt="0">
        <dgm:presLayoutVars>
          <dgm:hierBranch val="init"/>
        </dgm:presLayoutVars>
      </dgm:prSet>
      <dgm:spPr/>
    </dgm:pt>
    <dgm:pt modelId="{0A12D35D-9511-4C11-B802-FEEBA7C9B87A}" type="pres">
      <dgm:prSet presAssocID="{4A1D6C42-CFA6-414C-AFEE-94FC14B76BA0}" presName="rootComposite" presStyleCnt="0"/>
      <dgm:spPr/>
    </dgm:pt>
    <dgm:pt modelId="{89512F2D-BDFF-4303-8B57-B6B1D27DE384}" type="pres">
      <dgm:prSet presAssocID="{4A1D6C42-CFA6-414C-AFEE-94FC14B76BA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0CAE2E-ED9D-4C49-B027-4DF41EA12709}" type="pres">
      <dgm:prSet presAssocID="{4A1D6C42-CFA6-414C-AFEE-94FC14B76BA0}" presName="rootConnector" presStyleLbl="node2" presStyleIdx="1" presStyleCnt="2"/>
      <dgm:spPr/>
      <dgm:t>
        <a:bodyPr/>
        <a:lstStyle/>
        <a:p>
          <a:endParaRPr lang="en-GB"/>
        </a:p>
      </dgm:t>
    </dgm:pt>
    <dgm:pt modelId="{EAFE10E9-FFDA-4BCF-B4BF-AC56CFA8B835}" type="pres">
      <dgm:prSet presAssocID="{4A1D6C42-CFA6-414C-AFEE-94FC14B76BA0}" presName="hierChild4" presStyleCnt="0"/>
      <dgm:spPr/>
    </dgm:pt>
    <dgm:pt modelId="{42F2A828-A9CB-4A53-83D3-FCBB44CACCE4}" type="pres">
      <dgm:prSet presAssocID="{4A1D6C42-CFA6-414C-AFEE-94FC14B76BA0}" presName="hierChild5" presStyleCnt="0"/>
      <dgm:spPr/>
    </dgm:pt>
    <dgm:pt modelId="{51151CA3-7E52-4A35-A462-2852ED1F1F9E}" type="pres">
      <dgm:prSet presAssocID="{E231C936-4D99-4D4D-A458-F7096B1DED32}" presName="hierChild3" presStyleCnt="0"/>
      <dgm:spPr/>
    </dgm:pt>
  </dgm:ptLst>
  <dgm:cxnLst>
    <dgm:cxn modelId="{F61977D6-4249-4A8B-8228-7C80D168B417}" type="presOf" srcId="{01114C17-6211-4460-B7CD-13FEDE0AFAB7}" destId="{86668168-4AA7-4AC1-90F4-D711990F70E6}" srcOrd="1" destOrd="0" presId="urn:microsoft.com/office/officeart/2005/8/layout/orgChart1"/>
    <dgm:cxn modelId="{2D63C61B-A15C-42FD-95E0-F951C03931FE}" type="presOf" srcId="{C62C4D18-09A5-4AC0-AE7F-FA2156A60101}" destId="{B6E61F7C-CC96-4B8B-AD21-357918BF28F5}" srcOrd="0" destOrd="0" presId="urn:microsoft.com/office/officeart/2005/8/layout/orgChart1"/>
    <dgm:cxn modelId="{BC24730B-9252-450C-B176-D9F566811AB1}" type="presOf" srcId="{E231C936-4D99-4D4D-A458-F7096B1DED32}" destId="{6A2731C6-A4CE-4AEB-B852-1167E15A9D15}" srcOrd="0" destOrd="0" presId="urn:microsoft.com/office/officeart/2005/8/layout/orgChart1"/>
    <dgm:cxn modelId="{3B2228D6-3AB2-471F-AB2D-A79CFB49F602}" type="presOf" srcId="{F2A951C7-C90D-46E9-9B42-193B907BEC68}" destId="{642A73C8-90D5-4416-85CB-3576BA425907}" srcOrd="0" destOrd="0" presId="urn:microsoft.com/office/officeart/2005/8/layout/orgChart1"/>
    <dgm:cxn modelId="{B94E903A-9B1B-409F-9C4D-392C1690740F}" srcId="{E231C936-4D99-4D4D-A458-F7096B1DED32}" destId="{E69C0F18-E900-4BD1-9A10-C28A2C105C68}" srcOrd="0" destOrd="0" parTransId="{F2A951C7-C90D-46E9-9B42-193B907BEC68}" sibTransId="{36480700-0F16-4501-A78E-A99A6A4C8C73}"/>
    <dgm:cxn modelId="{F8630574-E9B6-4F4C-856D-743814A897A2}" type="presOf" srcId="{E69C0F18-E900-4BD1-9A10-C28A2C105C68}" destId="{FAEB8F0F-544F-4584-8005-4A3118346042}" srcOrd="1" destOrd="0" presId="urn:microsoft.com/office/officeart/2005/8/layout/orgChart1"/>
    <dgm:cxn modelId="{97E7E579-5A67-4F31-8680-6CA86F224668}" srcId="{C62C4D18-09A5-4AC0-AE7F-FA2156A60101}" destId="{E231C936-4D99-4D4D-A458-F7096B1DED32}" srcOrd="1" destOrd="0" parTransId="{05C14FE3-3B2E-4AFA-82F9-DD0A8DFAF161}" sibTransId="{F8DB56E0-03B9-4369-843A-4950AD5F01EE}"/>
    <dgm:cxn modelId="{22333D56-86C0-4DAB-AADD-0363F6A7FDA9}" type="presOf" srcId="{E69C0F18-E900-4BD1-9A10-C28A2C105C68}" destId="{A144AD28-645F-4F48-B15F-066BED2C0E84}" srcOrd="0" destOrd="0" presId="urn:microsoft.com/office/officeart/2005/8/layout/orgChart1"/>
    <dgm:cxn modelId="{BFDC3C40-E445-4301-89A8-20E11DB3C911}" type="presOf" srcId="{01114C17-6211-4460-B7CD-13FEDE0AFAB7}" destId="{5ED67AB3-EE02-4CF2-945E-1EA638ADB56E}" srcOrd="0" destOrd="0" presId="urn:microsoft.com/office/officeart/2005/8/layout/orgChart1"/>
    <dgm:cxn modelId="{DFEF3F25-A4D5-447D-B6EE-4F243DF4FCA4}" srcId="{E231C936-4D99-4D4D-A458-F7096B1DED32}" destId="{4A1D6C42-CFA6-414C-AFEE-94FC14B76BA0}" srcOrd="1" destOrd="0" parTransId="{2C0B1626-4902-44D9-880F-EA6ED736E910}" sibTransId="{ACFF3293-EF2A-4152-9048-C64381D740A8}"/>
    <dgm:cxn modelId="{1E261621-A833-46DE-A83C-516B87B62200}" type="presOf" srcId="{2C0B1626-4902-44D9-880F-EA6ED736E910}" destId="{0B49065C-04F5-44DE-9CF3-0BC0D8F1B023}" srcOrd="0" destOrd="0" presId="urn:microsoft.com/office/officeart/2005/8/layout/orgChart1"/>
    <dgm:cxn modelId="{75D8F578-FAFA-448A-94EF-147846344F31}" srcId="{C62C4D18-09A5-4AC0-AE7F-FA2156A60101}" destId="{01114C17-6211-4460-B7CD-13FEDE0AFAB7}" srcOrd="0" destOrd="0" parTransId="{31EABADB-EE15-4C4F-8953-BA1EFF9A3029}" sibTransId="{5D537498-2328-4CBD-9482-88FD759EA10B}"/>
    <dgm:cxn modelId="{F0CAD141-CD27-4A7A-B6F0-4EFBE7ECD5AA}" type="presOf" srcId="{4A1D6C42-CFA6-414C-AFEE-94FC14B76BA0}" destId="{89512F2D-BDFF-4303-8B57-B6B1D27DE384}" srcOrd="0" destOrd="0" presId="urn:microsoft.com/office/officeart/2005/8/layout/orgChart1"/>
    <dgm:cxn modelId="{F35A9A2A-7706-4CBE-B9F1-3BDFD287B291}" type="presOf" srcId="{4A1D6C42-CFA6-414C-AFEE-94FC14B76BA0}" destId="{CC0CAE2E-ED9D-4C49-B027-4DF41EA12709}" srcOrd="1" destOrd="0" presId="urn:microsoft.com/office/officeart/2005/8/layout/orgChart1"/>
    <dgm:cxn modelId="{F04BB52E-B6DA-463D-9F9B-D34938851B04}" type="presOf" srcId="{E231C936-4D99-4D4D-A458-F7096B1DED32}" destId="{0F021DC7-A9C9-4DD7-AD5B-8FED528C4529}" srcOrd="1" destOrd="0" presId="urn:microsoft.com/office/officeart/2005/8/layout/orgChart1"/>
    <dgm:cxn modelId="{307917DD-C90C-474F-AF4C-191C1FBA9F94}" type="presParOf" srcId="{B6E61F7C-CC96-4B8B-AD21-357918BF28F5}" destId="{47535A11-C51A-4C74-94D9-5157388E427F}" srcOrd="0" destOrd="0" presId="urn:microsoft.com/office/officeart/2005/8/layout/orgChart1"/>
    <dgm:cxn modelId="{64A3BBA0-BC27-4D24-B9EA-A999C44754FC}" type="presParOf" srcId="{47535A11-C51A-4C74-94D9-5157388E427F}" destId="{4E90BCD0-F2AC-4860-9F44-B993D21D2EC6}" srcOrd="0" destOrd="0" presId="urn:microsoft.com/office/officeart/2005/8/layout/orgChart1"/>
    <dgm:cxn modelId="{6A194B16-CAFC-44EC-A40E-1AD24A7F7C5C}" type="presParOf" srcId="{4E90BCD0-F2AC-4860-9F44-B993D21D2EC6}" destId="{5ED67AB3-EE02-4CF2-945E-1EA638ADB56E}" srcOrd="0" destOrd="0" presId="urn:microsoft.com/office/officeart/2005/8/layout/orgChart1"/>
    <dgm:cxn modelId="{073CF0E9-9321-4194-8720-2E4D349C88F0}" type="presParOf" srcId="{4E90BCD0-F2AC-4860-9F44-B993D21D2EC6}" destId="{86668168-4AA7-4AC1-90F4-D711990F70E6}" srcOrd="1" destOrd="0" presId="urn:microsoft.com/office/officeart/2005/8/layout/orgChart1"/>
    <dgm:cxn modelId="{B24F20AB-03D9-49BF-997D-71AD9149877C}" type="presParOf" srcId="{47535A11-C51A-4C74-94D9-5157388E427F}" destId="{8E06974B-B7D8-42DF-BE64-01F664C18474}" srcOrd="1" destOrd="0" presId="urn:microsoft.com/office/officeart/2005/8/layout/orgChart1"/>
    <dgm:cxn modelId="{B5BF1356-98E4-45CB-981F-005A43E9719E}" type="presParOf" srcId="{47535A11-C51A-4C74-94D9-5157388E427F}" destId="{F81655F1-3655-4432-BE2F-56AE6EFEEB5D}" srcOrd="2" destOrd="0" presId="urn:microsoft.com/office/officeart/2005/8/layout/orgChart1"/>
    <dgm:cxn modelId="{69084ACA-3E68-4326-823F-E14A766780F7}" type="presParOf" srcId="{B6E61F7C-CC96-4B8B-AD21-357918BF28F5}" destId="{86D74ACE-0D4B-4F66-A98B-D35A28CF9307}" srcOrd="1" destOrd="0" presId="urn:microsoft.com/office/officeart/2005/8/layout/orgChart1"/>
    <dgm:cxn modelId="{0CF4239B-AF16-4D8F-A334-86FD1A376F80}" type="presParOf" srcId="{86D74ACE-0D4B-4F66-A98B-D35A28CF9307}" destId="{8B0ED14A-96E0-479A-AAB1-EBFDD29C0D89}" srcOrd="0" destOrd="0" presId="urn:microsoft.com/office/officeart/2005/8/layout/orgChart1"/>
    <dgm:cxn modelId="{919737A1-3F46-4E65-933C-78FDD85CF5C5}" type="presParOf" srcId="{8B0ED14A-96E0-479A-AAB1-EBFDD29C0D89}" destId="{6A2731C6-A4CE-4AEB-B852-1167E15A9D15}" srcOrd="0" destOrd="0" presId="urn:microsoft.com/office/officeart/2005/8/layout/orgChart1"/>
    <dgm:cxn modelId="{D8EE396C-217D-4CED-894B-96FC95417428}" type="presParOf" srcId="{8B0ED14A-96E0-479A-AAB1-EBFDD29C0D89}" destId="{0F021DC7-A9C9-4DD7-AD5B-8FED528C4529}" srcOrd="1" destOrd="0" presId="urn:microsoft.com/office/officeart/2005/8/layout/orgChart1"/>
    <dgm:cxn modelId="{65E8C018-4280-4A70-8108-CF3C7EAA6440}" type="presParOf" srcId="{86D74ACE-0D4B-4F66-A98B-D35A28CF9307}" destId="{CFAD3E73-2A71-4098-9CDC-5FE804364386}" srcOrd="1" destOrd="0" presId="urn:microsoft.com/office/officeart/2005/8/layout/orgChart1"/>
    <dgm:cxn modelId="{F2CC77CF-0521-42E3-BAC9-B71366676A4D}" type="presParOf" srcId="{CFAD3E73-2A71-4098-9CDC-5FE804364386}" destId="{642A73C8-90D5-4416-85CB-3576BA425907}" srcOrd="0" destOrd="0" presId="urn:microsoft.com/office/officeart/2005/8/layout/orgChart1"/>
    <dgm:cxn modelId="{7E2ACFC4-FE58-4045-BA68-83AC6DEF515C}" type="presParOf" srcId="{CFAD3E73-2A71-4098-9CDC-5FE804364386}" destId="{A5A3C473-EA2F-49A4-8DC7-3244BC2E25B0}" srcOrd="1" destOrd="0" presId="urn:microsoft.com/office/officeart/2005/8/layout/orgChart1"/>
    <dgm:cxn modelId="{4850B57D-8CF9-4BF5-B45F-DAC68FDBA8C2}" type="presParOf" srcId="{A5A3C473-EA2F-49A4-8DC7-3244BC2E25B0}" destId="{75AEA336-1270-4DAF-8B64-2CEF8BB31422}" srcOrd="0" destOrd="0" presId="urn:microsoft.com/office/officeart/2005/8/layout/orgChart1"/>
    <dgm:cxn modelId="{12F98EB6-1F85-4D81-9E29-3C08CC7D4A9F}" type="presParOf" srcId="{75AEA336-1270-4DAF-8B64-2CEF8BB31422}" destId="{A144AD28-645F-4F48-B15F-066BED2C0E84}" srcOrd="0" destOrd="0" presId="urn:microsoft.com/office/officeart/2005/8/layout/orgChart1"/>
    <dgm:cxn modelId="{4D1ED196-8480-47DC-8B5E-FDC51AF56174}" type="presParOf" srcId="{75AEA336-1270-4DAF-8B64-2CEF8BB31422}" destId="{FAEB8F0F-544F-4584-8005-4A3118346042}" srcOrd="1" destOrd="0" presId="urn:microsoft.com/office/officeart/2005/8/layout/orgChart1"/>
    <dgm:cxn modelId="{9A7A21C6-245E-4BF1-8FF1-12E6BF623D27}" type="presParOf" srcId="{A5A3C473-EA2F-49A4-8DC7-3244BC2E25B0}" destId="{E4D046A1-9D24-4EEC-A46F-3B40CFBBB0C7}" srcOrd="1" destOrd="0" presId="urn:microsoft.com/office/officeart/2005/8/layout/orgChart1"/>
    <dgm:cxn modelId="{2A78026E-DA19-4035-A376-520B7EE3ECD5}" type="presParOf" srcId="{A5A3C473-EA2F-49A4-8DC7-3244BC2E25B0}" destId="{1837E406-D39C-485C-B7FF-3B19BDCFDCC2}" srcOrd="2" destOrd="0" presId="urn:microsoft.com/office/officeart/2005/8/layout/orgChart1"/>
    <dgm:cxn modelId="{EF539AD6-A9DA-43F8-9C51-F3511D6058BE}" type="presParOf" srcId="{CFAD3E73-2A71-4098-9CDC-5FE804364386}" destId="{0B49065C-04F5-44DE-9CF3-0BC0D8F1B023}" srcOrd="2" destOrd="0" presId="urn:microsoft.com/office/officeart/2005/8/layout/orgChart1"/>
    <dgm:cxn modelId="{051562D8-9D84-4709-B1AE-A9762E46DF19}" type="presParOf" srcId="{CFAD3E73-2A71-4098-9CDC-5FE804364386}" destId="{A919CD4E-ACD0-4316-AECE-408DC1AFD265}" srcOrd="3" destOrd="0" presId="urn:microsoft.com/office/officeart/2005/8/layout/orgChart1"/>
    <dgm:cxn modelId="{17518776-D94D-41BB-936A-E59029B558D5}" type="presParOf" srcId="{A919CD4E-ACD0-4316-AECE-408DC1AFD265}" destId="{0A12D35D-9511-4C11-B802-FEEBA7C9B87A}" srcOrd="0" destOrd="0" presId="urn:microsoft.com/office/officeart/2005/8/layout/orgChart1"/>
    <dgm:cxn modelId="{0F711A55-FC55-44D8-9850-B060910E2FE4}" type="presParOf" srcId="{0A12D35D-9511-4C11-B802-FEEBA7C9B87A}" destId="{89512F2D-BDFF-4303-8B57-B6B1D27DE384}" srcOrd="0" destOrd="0" presId="urn:microsoft.com/office/officeart/2005/8/layout/orgChart1"/>
    <dgm:cxn modelId="{F455CCCE-243B-4836-A34A-07232EC16AF8}" type="presParOf" srcId="{0A12D35D-9511-4C11-B802-FEEBA7C9B87A}" destId="{CC0CAE2E-ED9D-4C49-B027-4DF41EA12709}" srcOrd="1" destOrd="0" presId="urn:microsoft.com/office/officeart/2005/8/layout/orgChart1"/>
    <dgm:cxn modelId="{3FDA0CF7-DA46-4882-8ECA-32F237CB4D50}" type="presParOf" srcId="{A919CD4E-ACD0-4316-AECE-408DC1AFD265}" destId="{EAFE10E9-FFDA-4BCF-B4BF-AC56CFA8B835}" srcOrd="1" destOrd="0" presId="urn:microsoft.com/office/officeart/2005/8/layout/orgChart1"/>
    <dgm:cxn modelId="{440B84C9-6CEF-4CAA-9776-BEE3E6572A08}" type="presParOf" srcId="{A919CD4E-ACD0-4316-AECE-408DC1AFD265}" destId="{42F2A828-A9CB-4A53-83D3-FCBB44CACCE4}" srcOrd="2" destOrd="0" presId="urn:microsoft.com/office/officeart/2005/8/layout/orgChart1"/>
    <dgm:cxn modelId="{EA386688-0179-4330-8D19-F047CC17F0C2}" type="presParOf" srcId="{86D74ACE-0D4B-4F66-A98B-D35A28CF9307}" destId="{51151CA3-7E52-4A35-A462-2852ED1F1F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7CA857-4B81-487E-B993-11A9A637B03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53F3D93-F1E6-4D2C-9E1F-754A34ECE407}">
      <dgm:prSet/>
      <dgm:spPr/>
      <dgm:t>
        <a:bodyPr/>
        <a:lstStyle/>
        <a:p>
          <a:pPr rtl="0"/>
          <a:r>
            <a:rPr lang="en-GB" dirty="0" smtClean="0"/>
            <a:t>Strong policies in Denmark and Portugal led to high renewable energy shares.</a:t>
          </a:r>
          <a:endParaRPr lang="en-GB" dirty="0"/>
        </a:p>
      </dgm:t>
    </dgm:pt>
    <dgm:pt modelId="{31EBA769-09A3-4D87-850B-9199A4AA956A}" type="parTrans" cxnId="{4EA1EF41-6D9A-4553-8E4A-BE934BE1DCA1}">
      <dgm:prSet/>
      <dgm:spPr/>
      <dgm:t>
        <a:bodyPr/>
        <a:lstStyle/>
        <a:p>
          <a:endParaRPr lang="en-GB"/>
        </a:p>
      </dgm:t>
    </dgm:pt>
    <dgm:pt modelId="{B8DB31B3-96EB-4898-878F-FD56036ED2FE}" type="sibTrans" cxnId="{4EA1EF41-6D9A-4553-8E4A-BE934BE1DCA1}">
      <dgm:prSet/>
      <dgm:spPr/>
      <dgm:t>
        <a:bodyPr/>
        <a:lstStyle/>
        <a:p>
          <a:endParaRPr lang="en-GB"/>
        </a:p>
      </dgm:t>
    </dgm:pt>
    <dgm:pt modelId="{28ADB9E9-08B6-4615-A0BA-7C5E930A36F4}">
      <dgm:prSet/>
      <dgm:spPr/>
      <dgm:t>
        <a:bodyPr/>
        <a:lstStyle/>
        <a:p>
          <a:pPr rtl="0"/>
          <a:r>
            <a:rPr lang="en-GB" dirty="0" smtClean="0"/>
            <a:t>Rapid expansions in China and India driven by increasing energy demands.</a:t>
          </a:r>
          <a:endParaRPr lang="en-GB" dirty="0"/>
        </a:p>
      </dgm:t>
    </dgm:pt>
    <dgm:pt modelId="{B8BA889F-7901-47AE-9513-524F245FBC78}" type="parTrans" cxnId="{C40B88C7-595E-43B8-8926-8CF65C43DE3A}">
      <dgm:prSet/>
      <dgm:spPr/>
      <dgm:t>
        <a:bodyPr/>
        <a:lstStyle/>
        <a:p>
          <a:endParaRPr lang="en-GB"/>
        </a:p>
      </dgm:t>
    </dgm:pt>
    <dgm:pt modelId="{6D382084-7C50-47AA-882C-BA2C7BC686B8}" type="sibTrans" cxnId="{C40B88C7-595E-43B8-8926-8CF65C43DE3A}">
      <dgm:prSet/>
      <dgm:spPr/>
      <dgm:t>
        <a:bodyPr/>
        <a:lstStyle/>
        <a:p>
          <a:endParaRPr lang="en-GB"/>
        </a:p>
      </dgm:t>
    </dgm:pt>
    <dgm:pt modelId="{2FC37013-04BB-4FDE-8D01-D4F1C05BD055}">
      <dgm:prSet/>
      <dgm:spPr/>
      <dgm:t>
        <a:bodyPr/>
        <a:lstStyle/>
        <a:p>
          <a:pPr rtl="0"/>
          <a:r>
            <a:rPr lang="en-GB" dirty="0" smtClean="0"/>
            <a:t>Declining generation costs enhancing adoption globally.</a:t>
          </a:r>
          <a:endParaRPr lang="en-GB" dirty="0"/>
        </a:p>
      </dgm:t>
    </dgm:pt>
    <dgm:pt modelId="{8CB5C417-280D-4A09-A80B-70EE2571F6A1}" type="parTrans" cxnId="{71F6B42C-09C2-42EE-A737-276970A70A8F}">
      <dgm:prSet/>
      <dgm:spPr/>
      <dgm:t>
        <a:bodyPr/>
        <a:lstStyle/>
        <a:p>
          <a:endParaRPr lang="en-GB"/>
        </a:p>
      </dgm:t>
    </dgm:pt>
    <dgm:pt modelId="{19D3D751-FA03-44E6-A8C8-DBF968891D2F}" type="sibTrans" cxnId="{71F6B42C-09C2-42EE-A737-276970A70A8F}">
      <dgm:prSet/>
      <dgm:spPr/>
      <dgm:t>
        <a:bodyPr/>
        <a:lstStyle/>
        <a:p>
          <a:endParaRPr lang="en-GB"/>
        </a:p>
      </dgm:t>
    </dgm:pt>
    <dgm:pt modelId="{6F95881C-6578-4C6E-B117-920B826BA752}" type="pres">
      <dgm:prSet presAssocID="{3A7CA857-4B81-487E-B993-11A9A637B03F}" presName="Name0" presStyleCnt="0">
        <dgm:presLayoutVars>
          <dgm:dir/>
          <dgm:resizeHandles val="exact"/>
        </dgm:presLayoutVars>
      </dgm:prSet>
      <dgm:spPr/>
    </dgm:pt>
    <dgm:pt modelId="{32074B01-5B1B-4B81-A10A-7E6C908AFBEE}" type="pres">
      <dgm:prSet presAssocID="{353F3D93-F1E6-4D2C-9E1F-754A34ECE407}" presName="node" presStyleLbl="node1" presStyleIdx="0" presStyleCnt="3">
        <dgm:presLayoutVars>
          <dgm:bulletEnabled val="1"/>
        </dgm:presLayoutVars>
      </dgm:prSet>
      <dgm:spPr/>
    </dgm:pt>
    <dgm:pt modelId="{11030457-27CF-4538-9C35-17DC89CC20C4}" type="pres">
      <dgm:prSet presAssocID="{B8DB31B3-96EB-4898-878F-FD56036ED2FE}" presName="sibTrans" presStyleLbl="sibTrans2D1" presStyleIdx="0" presStyleCnt="2"/>
      <dgm:spPr/>
    </dgm:pt>
    <dgm:pt modelId="{2F2C7684-6E81-44C0-926C-4A7344E483FA}" type="pres">
      <dgm:prSet presAssocID="{B8DB31B3-96EB-4898-878F-FD56036ED2FE}" presName="connectorText" presStyleLbl="sibTrans2D1" presStyleIdx="0" presStyleCnt="2"/>
      <dgm:spPr/>
    </dgm:pt>
    <dgm:pt modelId="{65E8E2A8-C841-4DAB-8B51-D44D7481B15F}" type="pres">
      <dgm:prSet presAssocID="{28ADB9E9-08B6-4615-A0BA-7C5E930A36F4}" presName="node" presStyleLbl="node1" presStyleIdx="1" presStyleCnt="3">
        <dgm:presLayoutVars>
          <dgm:bulletEnabled val="1"/>
        </dgm:presLayoutVars>
      </dgm:prSet>
      <dgm:spPr/>
    </dgm:pt>
    <dgm:pt modelId="{FB73DD5B-EFF2-48E0-BE7C-3E6C230F2B98}" type="pres">
      <dgm:prSet presAssocID="{6D382084-7C50-47AA-882C-BA2C7BC686B8}" presName="sibTrans" presStyleLbl="sibTrans2D1" presStyleIdx="1" presStyleCnt="2"/>
      <dgm:spPr/>
    </dgm:pt>
    <dgm:pt modelId="{2ACA7363-07C1-4744-B3DE-28EF6DBC7DC4}" type="pres">
      <dgm:prSet presAssocID="{6D382084-7C50-47AA-882C-BA2C7BC686B8}" presName="connectorText" presStyleLbl="sibTrans2D1" presStyleIdx="1" presStyleCnt="2"/>
      <dgm:spPr/>
    </dgm:pt>
    <dgm:pt modelId="{A31BB4AF-526C-4069-988D-9A54FE3B9C90}" type="pres">
      <dgm:prSet presAssocID="{2FC37013-04BB-4FDE-8D01-D4F1C05BD055}" presName="node" presStyleLbl="node1" presStyleIdx="2" presStyleCnt="3">
        <dgm:presLayoutVars>
          <dgm:bulletEnabled val="1"/>
        </dgm:presLayoutVars>
      </dgm:prSet>
      <dgm:spPr/>
    </dgm:pt>
  </dgm:ptLst>
  <dgm:cxnLst>
    <dgm:cxn modelId="{AD2F59D5-9377-46CB-931B-E36DF5BF9F05}" type="presOf" srcId="{B8DB31B3-96EB-4898-878F-FD56036ED2FE}" destId="{11030457-27CF-4538-9C35-17DC89CC20C4}" srcOrd="0" destOrd="0" presId="urn:microsoft.com/office/officeart/2005/8/layout/process1"/>
    <dgm:cxn modelId="{C9C2861E-3923-4D77-9258-F4CEB8DF548F}" type="presOf" srcId="{3A7CA857-4B81-487E-B993-11A9A637B03F}" destId="{6F95881C-6578-4C6E-B117-920B826BA752}" srcOrd="0" destOrd="0" presId="urn:microsoft.com/office/officeart/2005/8/layout/process1"/>
    <dgm:cxn modelId="{10933BB8-383B-4B20-9390-89C36998BF32}" type="presOf" srcId="{6D382084-7C50-47AA-882C-BA2C7BC686B8}" destId="{2ACA7363-07C1-4744-B3DE-28EF6DBC7DC4}" srcOrd="1" destOrd="0" presId="urn:microsoft.com/office/officeart/2005/8/layout/process1"/>
    <dgm:cxn modelId="{71F6B42C-09C2-42EE-A737-276970A70A8F}" srcId="{3A7CA857-4B81-487E-B993-11A9A637B03F}" destId="{2FC37013-04BB-4FDE-8D01-D4F1C05BD055}" srcOrd="2" destOrd="0" parTransId="{8CB5C417-280D-4A09-A80B-70EE2571F6A1}" sibTransId="{19D3D751-FA03-44E6-A8C8-DBF968891D2F}"/>
    <dgm:cxn modelId="{5F6422C2-3F24-453D-80EF-40DFBE5E9534}" type="presOf" srcId="{28ADB9E9-08B6-4615-A0BA-7C5E930A36F4}" destId="{65E8E2A8-C841-4DAB-8B51-D44D7481B15F}" srcOrd="0" destOrd="0" presId="urn:microsoft.com/office/officeart/2005/8/layout/process1"/>
    <dgm:cxn modelId="{5E941C1B-4339-406D-8B1B-CDC658A16A61}" type="presOf" srcId="{B8DB31B3-96EB-4898-878F-FD56036ED2FE}" destId="{2F2C7684-6E81-44C0-926C-4A7344E483FA}" srcOrd="1" destOrd="0" presId="urn:microsoft.com/office/officeart/2005/8/layout/process1"/>
    <dgm:cxn modelId="{5E780A12-C65C-410B-B444-9A6281656A2B}" type="presOf" srcId="{6D382084-7C50-47AA-882C-BA2C7BC686B8}" destId="{FB73DD5B-EFF2-48E0-BE7C-3E6C230F2B98}" srcOrd="0" destOrd="0" presId="urn:microsoft.com/office/officeart/2005/8/layout/process1"/>
    <dgm:cxn modelId="{CFE07D89-1EAF-4830-9913-4CE86D13E7E9}" type="presOf" srcId="{2FC37013-04BB-4FDE-8D01-D4F1C05BD055}" destId="{A31BB4AF-526C-4069-988D-9A54FE3B9C90}" srcOrd="0" destOrd="0" presId="urn:microsoft.com/office/officeart/2005/8/layout/process1"/>
    <dgm:cxn modelId="{DE2AE9D7-A3B7-4107-ABD6-4157421D9FC2}" type="presOf" srcId="{353F3D93-F1E6-4D2C-9E1F-754A34ECE407}" destId="{32074B01-5B1B-4B81-A10A-7E6C908AFBEE}" srcOrd="0" destOrd="0" presId="urn:microsoft.com/office/officeart/2005/8/layout/process1"/>
    <dgm:cxn modelId="{C40B88C7-595E-43B8-8926-8CF65C43DE3A}" srcId="{3A7CA857-4B81-487E-B993-11A9A637B03F}" destId="{28ADB9E9-08B6-4615-A0BA-7C5E930A36F4}" srcOrd="1" destOrd="0" parTransId="{B8BA889F-7901-47AE-9513-524F245FBC78}" sibTransId="{6D382084-7C50-47AA-882C-BA2C7BC686B8}"/>
    <dgm:cxn modelId="{4EA1EF41-6D9A-4553-8E4A-BE934BE1DCA1}" srcId="{3A7CA857-4B81-487E-B993-11A9A637B03F}" destId="{353F3D93-F1E6-4D2C-9E1F-754A34ECE407}" srcOrd="0" destOrd="0" parTransId="{31EBA769-09A3-4D87-850B-9199A4AA956A}" sibTransId="{B8DB31B3-96EB-4898-878F-FD56036ED2FE}"/>
    <dgm:cxn modelId="{91C3DB4D-49EC-49E1-8C7B-E42200239AFC}" type="presParOf" srcId="{6F95881C-6578-4C6E-B117-920B826BA752}" destId="{32074B01-5B1B-4B81-A10A-7E6C908AFBEE}" srcOrd="0" destOrd="0" presId="urn:microsoft.com/office/officeart/2005/8/layout/process1"/>
    <dgm:cxn modelId="{E00CB027-7113-491B-8B00-7D097CC30869}" type="presParOf" srcId="{6F95881C-6578-4C6E-B117-920B826BA752}" destId="{11030457-27CF-4538-9C35-17DC89CC20C4}" srcOrd="1" destOrd="0" presId="urn:microsoft.com/office/officeart/2005/8/layout/process1"/>
    <dgm:cxn modelId="{9CA03257-13D4-4883-B84B-2DAC4C795429}" type="presParOf" srcId="{11030457-27CF-4538-9C35-17DC89CC20C4}" destId="{2F2C7684-6E81-44C0-926C-4A7344E483FA}" srcOrd="0" destOrd="0" presId="urn:microsoft.com/office/officeart/2005/8/layout/process1"/>
    <dgm:cxn modelId="{2C554A33-D5D1-42A3-85A4-B3E2D406B494}" type="presParOf" srcId="{6F95881C-6578-4C6E-B117-920B826BA752}" destId="{65E8E2A8-C841-4DAB-8B51-D44D7481B15F}" srcOrd="2" destOrd="0" presId="urn:microsoft.com/office/officeart/2005/8/layout/process1"/>
    <dgm:cxn modelId="{38B17723-9486-4F7B-821C-8CE94D89234A}" type="presParOf" srcId="{6F95881C-6578-4C6E-B117-920B826BA752}" destId="{FB73DD5B-EFF2-48E0-BE7C-3E6C230F2B98}" srcOrd="3" destOrd="0" presId="urn:microsoft.com/office/officeart/2005/8/layout/process1"/>
    <dgm:cxn modelId="{905B10D9-0483-46AD-B748-B5BA7C6DA839}" type="presParOf" srcId="{FB73DD5B-EFF2-48E0-BE7C-3E6C230F2B98}" destId="{2ACA7363-07C1-4744-B3DE-28EF6DBC7DC4}" srcOrd="0" destOrd="0" presId="urn:microsoft.com/office/officeart/2005/8/layout/process1"/>
    <dgm:cxn modelId="{02105D64-4755-48B1-91DE-E9F416AB4962}" type="presParOf" srcId="{6F95881C-6578-4C6E-B117-920B826BA752}" destId="{A31BB4AF-526C-4069-988D-9A54FE3B9C9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757AB-D0D1-4427-BBB7-62206843215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3F3883B-39CC-46EC-82FB-1870159CFF76}">
      <dgm:prSet/>
      <dgm:spPr/>
      <dgm:t>
        <a:bodyPr/>
        <a:lstStyle/>
        <a:p>
          <a:pPr rtl="0"/>
          <a:r>
            <a:rPr lang="en-GB" dirty="0" smtClean="0"/>
            <a:t>Larger rotor diameters and offshore capabilities.</a:t>
          </a:r>
          <a:endParaRPr lang="en-GB" dirty="0"/>
        </a:p>
      </dgm:t>
    </dgm:pt>
    <dgm:pt modelId="{DEA9DE4B-F510-4657-9271-4F6BC1027BD7}" type="parTrans" cxnId="{C0B5C64C-D4BF-4D83-A9F0-AA00882CCEE5}">
      <dgm:prSet/>
      <dgm:spPr/>
      <dgm:t>
        <a:bodyPr/>
        <a:lstStyle/>
        <a:p>
          <a:endParaRPr lang="en-GB"/>
        </a:p>
      </dgm:t>
    </dgm:pt>
    <dgm:pt modelId="{84D073F5-9E21-43CA-9DE7-AFA9E218DFB9}" type="sibTrans" cxnId="{C0B5C64C-D4BF-4D83-A9F0-AA00882CCEE5}">
      <dgm:prSet/>
      <dgm:spPr/>
      <dgm:t>
        <a:bodyPr/>
        <a:lstStyle/>
        <a:p>
          <a:endParaRPr lang="en-GB"/>
        </a:p>
      </dgm:t>
    </dgm:pt>
    <dgm:pt modelId="{54620839-FAB7-4626-A5D0-4207D2899216}">
      <dgm:prSet/>
      <dgm:spPr/>
      <dgm:t>
        <a:bodyPr/>
        <a:lstStyle/>
        <a:p>
          <a:pPr rtl="0"/>
          <a:r>
            <a:rPr lang="en-GB" smtClean="0"/>
            <a:t>Decline in Levelized Cost of Energy (LCOE).</a:t>
          </a:r>
          <a:endParaRPr lang="en-GB"/>
        </a:p>
      </dgm:t>
    </dgm:pt>
    <dgm:pt modelId="{74D40ECB-F48D-4DB4-B94E-162AC3C99DFC}" type="parTrans" cxnId="{17B7EE3F-B2A5-4F4C-950E-B48819F6D84F}">
      <dgm:prSet/>
      <dgm:spPr/>
      <dgm:t>
        <a:bodyPr/>
        <a:lstStyle/>
        <a:p>
          <a:endParaRPr lang="en-GB"/>
        </a:p>
      </dgm:t>
    </dgm:pt>
    <dgm:pt modelId="{1DA80765-0748-408D-B955-64C7E39305DA}" type="sibTrans" cxnId="{17B7EE3F-B2A5-4F4C-950E-B48819F6D84F}">
      <dgm:prSet/>
      <dgm:spPr/>
      <dgm:t>
        <a:bodyPr/>
        <a:lstStyle/>
        <a:p>
          <a:endParaRPr lang="en-GB"/>
        </a:p>
      </dgm:t>
    </dgm:pt>
    <dgm:pt modelId="{F89E800D-9060-4AE1-B274-14E3BD4CC8A3}">
      <dgm:prSet/>
      <dgm:spPr/>
      <dgm:t>
        <a:bodyPr/>
        <a:lstStyle/>
        <a:p>
          <a:pPr rtl="0"/>
          <a:r>
            <a:rPr lang="en-GB" smtClean="0"/>
            <a:t>Improved competitiveness of wind energy compared to fossil fuels.</a:t>
          </a:r>
          <a:endParaRPr lang="en-GB"/>
        </a:p>
      </dgm:t>
    </dgm:pt>
    <dgm:pt modelId="{749DFF00-8857-44F4-9CB3-A511087C699A}" type="parTrans" cxnId="{2961AADE-A697-47EE-B529-8652CBCE8913}">
      <dgm:prSet/>
      <dgm:spPr/>
      <dgm:t>
        <a:bodyPr/>
        <a:lstStyle/>
        <a:p>
          <a:endParaRPr lang="en-GB"/>
        </a:p>
      </dgm:t>
    </dgm:pt>
    <dgm:pt modelId="{42A136CB-1523-4F92-87A7-DDA036B46BD0}" type="sibTrans" cxnId="{2961AADE-A697-47EE-B529-8652CBCE8913}">
      <dgm:prSet/>
      <dgm:spPr/>
      <dgm:t>
        <a:bodyPr/>
        <a:lstStyle/>
        <a:p>
          <a:endParaRPr lang="en-GB"/>
        </a:p>
      </dgm:t>
    </dgm:pt>
    <dgm:pt modelId="{7A7855B0-64E0-46E6-B00B-11FFFE5924A9}" type="pres">
      <dgm:prSet presAssocID="{0A6757AB-D0D1-4427-BBB7-622068432155}" presName="cycle" presStyleCnt="0">
        <dgm:presLayoutVars>
          <dgm:dir/>
          <dgm:resizeHandles val="exact"/>
        </dgm:presLayoutVars>
      </dgm:prSet>
      <dgm:spPr/>
    </dgm:pt>
    <dgm:pt modelId="{E84480A8-09AF-414E-8930-981B9AEB3C9E}" type="pres">
      <dgm:prSet presAssocID="{53F3883B-39CC-46EC-82FB-1870159CFF76}" presName="node" presStyleLbl="node1" presStyleIdx="0" presStyleCnt="3">
        <dgm:presLayoutVars>
          <dgm:bulletEnabled val="1"/>
        </dgm:presLayoutVars>
      </dgm:prSet>
      <dgm:spPr/>
    </dgm:pt>
    <dgm:pt modelId="{D21B4BF8-3F73-41B5-A646-44E2A7D93A83}" type="pres">
      <dgm:prSet presAssocID="{84D073F5-9E21-43CA-9DE7-AFA9E218DFB9}" presName="sibTrans" presStyleLbl="sibTrans2D1" presStyleIdx="0" presStyleCnt="3"/>
      <dgm:spPr/>
    </dgm:pt>
    <dgm:pt modelId="{631ED688-6970-4F9F-B958-B19CF7DAEEB5}" type="pres">
      <dgm:prSet presAssocID="{84D073F5-9E21-43CA-9DE7-AFA9E218DFB9}" presName="connectorText" presStyleLbl="sibTrans2D1" presStyleIdx="0" presStyleCnt="3"/>
      <dgm:spPr/>
    </dgm:pt>
    <dgm:pt modelId="{F269B045-AD71-4709-9010-15E93F0885A6}" type="pres">
      <dgm:prSet presAssocID="{54620839-FAB7-4626-A5D0-4207D2899216}" presName="node" presStyleLbl="node1" presStyleIdx="1" presStyleCnt="3">
        <dgm:presLayoutVars>
          <dgm:bulletEnabled val="1"/>
        </dgm:presLayoutVars>
      </dgm:prSet>
      <dgm:spPr/>
    </dgm:pt>
    <dgm:pt modelId="{B075DF47-B168-4D01-A262-FCC57E6ACFF2}" type="pres">
      <dgm:prSet presAssocID="{1DA80765-0748-408D-B955-64C7E39305DA}" presName="sibTrans" presStyleLbl="sibTrans2D1" presStyleIdx="1" presStyleCnt="3"/>
      <dgm:spPr/>
    </dgm:pt>
    <dgm:pt modelId="{A7A57840-64B9-4648-8DC1-0EC40B2489CF}" type="pres">
      <dgm:prSet presAssocID="{1DA80765-0748-408D-B955-64C7E39305DA}" presName="connectorText" presStyleLbl="sibTrans2D1" presStyleIdx="1" presStyleCnt="3"/>
      <dgm:spPr/>
    </dgm:pt>
    <dgm:pt modelId="{74079256-AA31-4EE1-8A0F-688727FD3AA6}" type="pres">
      <dgm:prSet presAssocID="{F89E800D-9060-4AE1-B274-14E3BD4CC8A3}" presName="node" presStyleLbl="node1" presStyleIdx="2" presStyleCnt="3">
        <dgm:presLayoutVars>
          <dgm:bulletEnabled val="1"/>
        </dgm:presLayoutVars>
      </dgm:prSet>
      <dgm:spPr/>
    </dgm:pt>
    <dgm:pt modelId="{D6C148D3-93F2-4C5D-B50B-FFEFB841210A}" type="pres">
      <dgm:prSet presAssocID="{42A136CB-1523-4F92-87A7-DDA036B46BD0}" presName="sibTrans" presStyleLbl="sibTrans2D1" presStyleIdx="2" presStyleCnt="3"/>
      <dgm:spPr/>
    </dgm:pt>
    <dgm:pt modelId="{7E5EF457-6A23-4D08-A944-31EDE5D791A2}" type="pres">
      <dgm:prSet presAssocID="{42A136CB-1523-4F92-87A7-DDA036B46BD0}" presName="connectorText" presStyleLbl="sibTrans2D1" presStyleIdx="2" presStyleCnt="3"/>
      <dgm:spPr/>
    </dgm:pt>
  </dgm:ptLst>
  <dgm:cxnLst>
    <dgm:cxn modelId="{611D7F50-919C-44CF-B0E6-722849A12A00}" type="presOf" srcId="{84D073F5-9E21-43CA-9DE7-AFA9E218DFB9}" destId="{D21B4BF8-3F73-41B5-A646-44E2A7D93A83}" srcOrd="0" destOrd="0" presId="urn:microsoft.com/office/officeart/2005/8/layout/cycle2"/>
    <dgm:cxn modelId="{797915A1-B111-491B-8057-3F1620BD05BD}" type="presOf" srcId="{54620839-FAB7-4626-A5D0-4207D2899216}" destId="{F269B045-AD71-4709-9010-15E93F0885A6}" srcOrd="0" destOrd="0" presId="urn:microsoft.com/office/officeart/2005/8/layout/cycle2"/>
    <dgm:cxn modelId="{17B7EE3F-B2A5-4F4C-950E-B48819F6D84F}" srcId="{0A6757AB-D0D1-4427-BBB7-622068432155}" destId="{54620839-FAB7-4626-A5D0-4207D2899216}" srcOrd="1" destOrd="0" parTransId="{74D40ECB-F48D-4DB4-B94E-162AC3C99DFC}" sibTransId="{1DA80765-0748-408D-B955-64C7E39305DA}"/>
    <dgm:cxn modelId="{7BF98EF1-7A38-4247-A7BE-6D01E01285DE}" type="presOf" srcId="{84D073F5-9E21-43CA-9DE7-AFA9E218DFB9}" destId="{631ED688-6970-4F9F-B958-B19CF7DAEEB5}" srcOrd="1" destOrd="0" presId="urn:microsoft.com/office/officeart/2005/8/layout/cycle2"/>
    <dgm:cxn modelId="{D368E72C-5F5D-4BE5-B420-60B5570604BA}" type="presOf" srcId="{1DA80765-0748-408D-B955-64C7E39305DA}" destId="{A7A57840-64B9-4648-8DC1-0EC40B2489CF}" srcOrd="1" destOrd="0" presId="urn:microsoft.com/office/officeart/2005/8/layout/cycle2"/>
    <dgm:cxn modelId="{3E757FCC-DC30-45B4-A8E3-1D3586AC5D30}" type="presOf" srcId="{42A136CB-1523-4F92-87A7-DDA036B46BD0}" destId="{7E5EF457-6A23-4D08-A944-31EDE5D791A2}" srcOrd="1" destOrd="0" presId="urn:microsoft.com/office/officeart/2005/8/layout/cycle2"/>
    <dgm:cxn modelId="{7AD72A05-95D8-429A-863F-03174CACE7BD}" type="presOf" srcId="{F89E800D-9060-4AE1-B274-14E3BD4CC8A3}" destId="{74079256-AA31-4EE1-8A0F-688727FD3AA6}" srcOrd="0" destOrd="0" presId="urn:microsoft.com/office/officeart/2005/8/layout/cycle2"/>
    <dgm:cxn modelId="{C0B5C64C-D4BF-4D83-A9F0-AA00882CCEE5}" srcId="{0A6757AB-D0D1-4427-BBB7-622068432155}" destId="{53F3883B-39CC-46EC-82FB-1870159CFF76}" srcOrd="0" destOrd="0" parTransId="{DEA9DE4B-F510-4657-9271-4F6BC1027BD7}" sibTransId="{84D073F5-9E21-43CA-9DE7-AFA9E218DFB9}"/>
    <dgm:cxn modelId="{2961AADE-A697-47EE-B529-8652CBCE8913}" srcId="{0A6757AB-D0D1-4427-BBB7-622068432155}" destId="{F89E800D-9060-4AE1-B274-14E3BD4CC8A3}" srcOrd="2" destOrd="0" parTransId="{749DFF00-8857-44F4-9CB3-A511087C699A}" sibTransId="{42A136CB-1523-4F92-87A7-DDA036B46BD0}"/>
    <dgm:cxn modelId="{0AD638C0-487E-4C14-8199-4CBFDBDE1086}" type="presOf" srcId="{0A6757AB-D0D1-4427-BBB7-622068432155}" destId="{7A7855B0-64E0-46E6-B00B-11FFFE5924A9}" srcOrd="0" destOrd="0" presId="urn:microsoft.com/office/officeart/2005/8/layout/cycle2"/>
    <dgm:cxn modelId="{FD61D79B-BE0D-4D5E-AE17-D7591BEDE39B}" type="presOf" srcId="{53F3883B-39CC-46EC-82FB-1870159CFF76}" destId="{E84480A8-09AF-414E-8930-981B9AEB3C9E}" srcOrd="0" destOrd="0" presId="urn:microsoft.com/office/officeart/2005/8/layout/cycle2"/>
    <dgm:cxn modelId="{2A8D5A45-46A1-4936-997F-274646E2F396}" type="presOf" srcId="{42A136CB-1523-4F92-87A7-DDA036B46BD0}" destId="{D6C148D3-93F2-4C5D-B50B-FFEFB841210A}" srcOrd="0" destOrd="0" presId="urn:microsoft.com/office/officeart/2005/8/layout/cycle2"/>
    <dgm:cxn modelId="{8C53BFD8-83AD-4A85-ABBA-9120DF5B720F}" type="presOf" srcId="{1DA80765-0748-408D-B955-64C7E39305DA}" destId="{B075DF47-B168-4D01-A262-FCC57E6ACFF2}" srcOrd="0" destOrd="0" presId="urn:microsoft.com/office/officeart/2005/8/layout/cycle2"/>
    <dgm:cxn modelId="{E13667CD-7CA5-4DE8-BC1B-1E9E8E5CB7A1}" type="presParOf" srcId="{7A7855B0-64E0-46E6-B00B-11FFFE5924A9}" destId="{E84480A8-09AF-414E-8930-981B9AEB3C9E}" srcOrd="0" destOrd="0" presId="urn:microsoft.com/office/officeart/2005/8/layout/cycle2"/>
    <dgm:cxn modelId="{805CF66D-2529-4280-8543-0A30857175A0}" type="presParOf" srcId="{7A7855B0-64E0-46E6-B00B-11FFFE5924A9}" destId="{D21B4BF8-3F73-41B5-A646-44E2A7D93A83}" srcOrd="1" destOrd="0" presId="urn:microsoft.com/office/officeart/2005/8/layout/cycle2"/>
    <dgm:cxn modelId="{8DEE826A-9F3D-4D0F-9547-F373CBFF4AD7}" type="presParOf" srcId="{D21B4BF8-3F73-41B5-A646-44E2A7D93A83}" destId="{631ED688-6970-4F9F-B958-B19CF7DAEEB5}" srcOrd="0" destOrd="0" presId="urn:microsoft.com/office/officeart/2005/8/layout/cycle2"/>
    <dgm:cxn modelId="{390222DC-A15A-497F-9900-528F2E22E870}" type="presParOf" srcId="{7A7855B0-64E0-46E6-B00B-11FFFE5924A9}" destId="{F269B045-AD71-4709-9010-15E93F0885A6}" srcOrd="2" destOrd="0" presId="urn:microsoft.com/office/officeart/2005/8/layout/cycle2"/>
    <dgm:cxn modelId="{9E3E8C11-552B-44B1-858C-B30182532099}" type="presParOf" srcId="{7A7855B0-64E0-46E6-B00B-11FFFE5924A9}" destId="{B075DF47-B168-4D01-A262-FCC57E6ACFF2}" srcOrd="3" destOrd="0" presId="urn:microsoft.com/office/officeart/2005/8/layout/cycle2"/>
    <dgm:cxn modelId="{492DCEBC-70D0-4AB5-825A-8590EF28D504}" type="presParOf" srcId="{B075DF47-B168-4D01-A262-FCC57E6ACFF2}" destId="{A7A57840-64B9-4648-8DC1-0EC40B2489CF}" srcOrd="0" destOrd="0" presId="urn:microsoft.com/office/officeart/2005/8/layout/cycle2"/>
    <dgm:cxn modelId="{CCE4F350-BD20-41FA-8BEB-0448C68D8C38}" type="presParOf" srcId="{7A7855B0-64E0-46E6-B00B-11FFFE5924A9}" destId="{74079256-AA31-4EE1-8A0F-688727FD3AA6}" srcOrd="4" destOrd="0" presId="urn:microsoft.com/office/officeart/2005/8/layout/cycle2"/>
    <dgm:cxn modelId="{E12716D8-342B-459C-9A49-934C8F79211A}" type="presParOf" srcId="{7A7855B0-64E0-46E6-B00B-11FFFE5924A9}" destId="{D6C148D3-93F2-4C5D-B50B-FFEFB841210A}" srcOrd="5" destOrd="0" presId="urn:microsoft.com/office/officeart/2005/8/layout/cycle2"/>
    <dgm:cxn modelId="{1E4D7AAB-D571-4A05-B592-B15851CA085F}" type="presParOf" srcId="{D6C148D3-93F2-4C5D-B50B-FFEFB841210A}" destId="{7E5EF457-6A23-4D08-A944-31EDE5D791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9488E5-B668-43E4-BACF-4509FC69A851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D2CFADF6-DF9F-45EB-86A1-15265261EFA9}">
      <dgm:prSet/>
      <dgm:spPr/>
      <dgm:t>
        <a:bodyPr/>
        <a:lstStyle/>
        <a:p>
          <a:pPr rtl="0"/>
          <a:r>
            <a:rPr lang="en-GB" dirty="0" smtClean="0"/>
            <a:t>CAGR highlights the significant role of wind energy in recent years.</a:t>
          </a:r>
          <a:endParaRPr lang="en-GB" dirty="0"/>
        </a:p>
      </dgm:t>
    </dgm:pt>
    <dgm:pt modelId="{67B4AAA6-E46C-4224-8588-4E53C5DEBD16}" type="parTrans" cxnId="{C0E5144B-F0D3-4F16-86CF-DC43093D642E}">
      <dgm:prSet/>
      <dgm:spPr/>
      <dgm:t>
        <a:bodyPr/>
        <a:lstStyle/>
        <a:p>
          <a:endParaRPr lang="en-GB"/>
        </a:p>
      </dgm:t>
    </dgm:pt>
    <dgm:pt modelId="{0A37B51A-069F-46CA-84B5-19762C2CA1CF}" type="sibTrans" cxnId="{C0E5144B-F0D3-4F16-86CF-DC43093D642E}">
      <dgm:prSet/>
      <dgm:spPr/>
      <dgm:t>
        <a:bodyPr/>
        <a:lstStyle/>
        <a:p>
          <a:endParaRPr lang="en-GB"/>
        </a:p>
      </dgm:t>
    </dgm:pt>
    <dgm:pt modelId="{AD629FDD-DB8C-498A-8B43-FB3713413E1C}">
      <dgm:prSet/>
      <dgm:spPr/>
      <dgm:t>
        <a:bodyPr/>
        <a:lstStyle/>
        <a:p>
          <a:pPr rtl="0"/>
          <a:r>
            <a:rPr lang="en-GB" smtClean="0"/>
            <a:t>Reflects dynamic growth patterns and technological advancements.</a:t>
          </a:r>
          <a:endParaRPr lang="en-GB"/>
        </a:p>
      </dgm:t>
    </dgm:pt>
    <dgm:pt modelId="{852DB0BA-5AAF-440A-B6F2-5A583D17DF03}" type="parTrans" cxnId="{9E221494-F1C8-42D5-A869-8F935D522B2E}">
      <dgm:prSet/>
      <dgm:spPr/>
      <dgm:t>
        <a:bodyPr/>
        <a:lstStyle/>
        <a:p>
          <a:endParaRPr lang="en-GB"/>
        </a:p>
      </dgm:t>
    </dgm:pt>
    <dgm:pt modelId="{DE8D10AB-E96C-4286-89F8-11BBAB73D14F}" type="sibTrans" cxnId="{9E221494-F1C8-42D5-A869-8F935D522B2E}">
      <dgm:prSet/>
      <dgm:spPr/>
      <dgm:t>
        <a:bodyPr/>
        <a:lstStyle/>
        <a:p>
          <a:endParaRPr lang="en-GB"/>
        </a:p>
      </dgm:t>
    </dgm:pt>
    <dgm:pt modelId="{8A5CD467-5DCB-4848-BEDF-61A423DE39F0}">
      <dgm:prSet/>
      <dgm:spPr/>
      <dgm:t>
        <a:bodyPr/>
        <a:lstStyle/>
        <a:p>
          <a:pPr rtl="0"/>
          <a:r>
            <a:rPr lang="en-GB" smtClean="0"/>
            <a:t>Ensures wind energy’s position as a key player in global energy transitions.</a:t>
          </a:r>
          <a:endParaRPr lang="en-GB"/>
        </a:p>
      </dgm:t>
    </dgm:pt>
    <dgm:pt modelId="{4675A864-0084-4A1B-AEDB-526C543778A7}" type="parTrans" cxnId="{A5AD5768-535C-4201-9FBA-AF34C955825D}">
      <dgm:prSet/>
      <dgm:spPr/>
      <dgm:t>
        <a:bodyPr/>
        <a:lstStyle/>
        <a:p>
          <a:endParaRPr lang="en-GB"/>
        </a:p>
      </dgm:t>
    </dgm:pt>
    <dgm:pt modelId="{3C6CFE40-E63B-44A4-8DC3-0947BECF13DA}" type="sibTrans" cxnId="{A5AD5768-535C-4201-9FBA-AF34C955825D}">
      <dgm:prSet/>
      <dgm:spPr/>
      <dgm:t>
        <a:bodyPr/>
        <a:lstStyle/>
        <a:p>
          <a:endParaRPr lang="en-GB"/>
        </a:p>
      </dgm:t>
    </dgm:pt>
    <dgm:pt modelId="{770D00C0-903D-453E-AF1D-B76E26ACF16F}" type="pres">
      <dgm:prSet presAssocID="{829488E5-B668-43E4-BACF-4509FC69A851}" presName="diagram" presStyleCnt="0">
        <dgm:presLayoutVars>
          <dgm:dir/>
          <dgm:resizeHandles val="exact"/>
        </dgm:presLayoutVars>
      </dgm:prSet>
      <dgm:spPr/>
    </dgm:pt>
    <dgm:pt modelId="{C3B823D4-2EB8-4FEA-B539-256DB168A959}" type="pres">
      <dgm:prSet presAssocID="{D2CFADF6-DF9F-45EB-86A1-15265261EFA9}" presName="node" presStyleLbl="node1" presStyleIdx="0" presStyleCnt="3">
        <dgm:presLayoutVars>
          <dgm:bulletEnabled val="1"/>
        </dgm:presLayoutVars>
      </dgm:prSet>
      <dgm:spPr/>
    </dgm:pt>
    <dgm:pt modelId="{4C590D0E-2CDB-4225-8FC8-ABC11BB2D6DA}" type="pres">
      <dgm:prSet presAssocID="{0A37B51A-069F-46CA-84B5-19762C2CA1CF}" presName="sibTrans" presStyleCnt="0"/>
      <dgm:spPr/>
    </dgm:pt>
    <dgm:pt modelId="{A91D8B41-1D52-41F4-A9A7-7A28D7390843}" type="pres">
      <dgm:prSet presAssocID="{AD629FDD-DB8C-498A-8B43-FB3713413E1C}" presName="node" presStyleLbl="node1" presStyleIdx="1" presStyleCnt="3">
        <dgm:presLayoutVars>
          <dgm:bulletEnabled val="1"/>
        </dgm:presLayoutVars>
      </dgm:prSet>
      <dgm:spPr/>
    </dgm:pt>
    <dgm:pt modelId="{6A7D18C9-8326-44E3-B0D8-8F6882B874D1}" type="pres">
      <dgm:prSet presAssocID="{DE8D10AB-E96C-4286-89F8-11BBAB73D14F}" presName="sibTrans" presStyleCnt="0"/>
      <dgm:spPr/>
    </dgm:pt>
    <dgm:pt modelId="{02E354B1-78B3-4B0D-BAAB-5D1765916919}" type="pres">
      <dgm:prSet presAssocID="{8A5CD467-5DCB-4848-BEDF-61A423DE39F0}" presName="node" presStyleLbl="node1" presStyleIdx="2" presStyleCnt="3">
        <dgm:presLayoutVars>
          <dgm:bulletEnabled val="1"/>
        </dgm:presLayoutVars>
      </dgm:prSet>
      <dgm:spPr/>
    </dgm:pt>
  </dgm:ptLst>
  <dgm:cxnLst>
    <dgm:cxn modelId="{9E221494-F1C8-42D5-A869-8F935D522B2E}" srcId="{829488E5-B668-43E4-BACF-4509FC69A851}" destId="{AD629FDD-DB8C-498A-8B43-FB3713413E1C}" srcOrd="1" destOrd="0" parTransId="{852DB0BA-5AAF-440A-B6F2-5A583D17DF03}" sibTransId="{DE8D10AB-E96C-4286-89F8-11BBAB73D14F}"/>
    <dgm:cxn modelId="{EFFB864E-5788-4815-91E3-2651C14EEC11}" type="presOf" srcId="{8A5CD467-5DCB-4848-BEDF-61A423DE39F0}" destId="{02E354B1-78B3-4B0D-BAAB-5D1765916919}" srcOrd="0" destOrd="0" presId="urn:microsoft.com/office/officeart/2005/8/layout/default"/>
    <dgm:cxn modelId="{A5AD5768-535C-4201-9FBA-AF34C955825D}" srcId="{829488E5-B668-43E4-BACF-4509FC69A851}" destId="{8A5CD467-5DCB-4848-BEDF-61A423DE39F0}" srcOrd="2" destOrd="0" parTransId="{4675A864-0084-4A1B-AEDB-526C543778A7}" sibTransId="{3C6CFE40-E63B-44A4-8DC3-0947BECF13DA}"/>
    <dgm:cxn modelId="{2CC825FD-1625-4675-9F60-6A17C405FFA4}" type="presOf" srcId="{AD629FDD-DB8C-498A-8B43-FB3713413E1C}" destId="{A91D8B41-1D52-41F4-A9A7-7A28D7390843}" srcOrd="0" destOrd="0" presId="urn:microsoft.com/office/officeart/2005/8/layout/default"/>
    <dgm:cxn modelId="{51472140-4A46-4E1A-8FF6-2DB59FD92C24}" type="presOf" srcId="{D2CFADF6-DF9F-45EB-86A1-15265261EFA9}" destId="{C3B823D4-2EB8-4FEA-B539-256DB168A959}" srcOrd="0" destOrd="0" presId="urn:microsoft.com/office/officeart/2005/8/layout/default"/>
    <dgm:cxn modelId="{1F227164-F5E2-4E26-97A0-B6E82D8DEB62}" type="presOf" srcId="{829488E5-B668-43E4-BACF-4509FC69A851}" destId="{770D00C0-903D-453E-AF1D-B76E26ACF16F}" srcOrd="0" destOrd="0" presId="urn:microsoft.com/office/officeart/2005/8/layout/default"/>
    <dgm:cxn modelId="{C0E5144B-F0D3-4F16-86CF-DC43093D642E}" srcId="{829488E5-B668-43E4-BACF-4509FC69A851}" destId="{D2CFADF6-DF9F-45EB-86A1-15265261EFA9}" srcOrd="0" destOrd="0" parTransId="{67B4AAA6-E46C-4224-8588-4E53C5DEBD16}" sibTransId="{0A37B51A-069F-46CA-84B5-19762C2CA1CF}"/>
    <dgm:cxn modelId="{E89BE269-1FF4-4029-9C22-823F346252DF}" type="presParOf" srcId="{770D00C0-903D-453E-AF1D-B76E26ACF16F}" destId="{C3B823D4-2EB8-4FEA-B539-256DB168A959}" srcOrd="0" destOrd="0" presId="urn:microsoft.com/office/officeart/2005/8/layout/default"/>
    <dgm:cxn modelId="{F38B6764-4397-4BDC-9BEC-458C50C8B370}" type="presParOf" srcId="{770D00C0-903D-453E-AF1D-B76E26ACF16F}" destId="{4C590D0E-2CDB-4225-8FC8-ABC11BB2D6DA}" srcOrd="1" destOrd="0" presId="urn:microsoft.com/office/officeart/2005/8/layout/default"/>
    <dgm:cxn modelId="{0DA5BB71-BF82-43F5-A6DE-1B707F63653D}" type="presParOf" srcId="{770D00C0-903D-453E-AF1D-B76E26ACF16F}" destId="{A91D8B41-1D52-41F4-A9A7-7A28D7390843}" srcOrd="2" destOrd="0" presId="urn:microsoft.com/office/officeart/2005/8/layout/default"/>
    <dgm:cxn modelId="{606CAA25-1A13-43EE-873E-0715D186ABC0}" type="presParOf" srcId="{770D00C0-903D-453E-AF1D-B76E26ACF16F}" destId="{6A7D18C9-8326-44E3-B0D8-8F6882B874D1}" srcOrd="3" destOrd="0" presId="urn:microsoft.com/office/officeart/2005/8/layout/default"/>
    <dgm:cxn modelId="{2B93FB1D-EE44-4093-ACAA-8935624FAD5A}" type="presParOf" srcId="{770D00C0-903D-453E-AF1D-B76E26ACF16F}" destId="{02E354B1-78B3-4B0D-BAAB-5D17659169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CDC69C-6651-424C-8632-2DC9F7C36F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EE5AC86-9C36-4B23-BEEC-25AD41BB249E}">
      <dgm:prSet/>
      <dgm:spPr/>
      <dgm:t>
        <a:bodyPr/>
        <a:lstStyle/>
        <a:p>
          <a:pPr rtl="0"/>
          <a:r>
            <a:rPr lang="en-GB" smtClean="0"/>
            <a:t>Key insights:</a:t>
          </a:r>
          <a:endParaRPr lang="en-GB"/>
        </a:p>
      </dgm:t>
    </dgm:pt>
    <dgm:pt modelId="{55C9BD1F-16EE-4564-8D5E-E9168607DCCA}" type="parTrans" cxnId="{6C498C2B-125F-4701-92B3-FC0C2B8F711A}">
      <dgm:prSet/>
      <dgm:spPr/>
      <dgm:t>
        <a:bodyPr/>
        <a:lstStyle/>
        <a:p>
          <a:endParaRPr lang="en-GB"/>
        </a:p>
      </dgm:t>
    </dgm:pt>
    <dgm:pt modelId="{01049FDD-74A7-4756-879D-75540F837454}" type="sibTrans" cxnId="{6C498C2B-125F-4701-92B3-FC0C2B8F711A}">
      <dgm:prSet/>
      <dgm:spPr/>
      <dgm:t>
        <a:bodyPr/>
        <a:lstStyle/>
        <a:p>
          <a:endParaRPr lang="en-GB"/>
        </a:p>
      </dgm:t>
    </dgm:pt>
    <dgm:pt modelId="{C475E1AA-6DFA-4943-B736-54277F29D0E9}">
      <dgm:prSet/>
      <dgm:spPr/>
      <dgm:t>
        <a:bodyPr/>
        <a:lstStyle/>
        <a:p>
          <a:pPr rtl="0"/>
          <a:r>
            <a:rPr lang="en-GB" smtClean="0"/>
            <a:t>Denmark and Portugal leading with a cumulative average of over 40% of electricity demand met by wind.</a:t>
          </a:r>
          <a:endParaRPr lang="en-GB"/>
        </a:p>
      </dgm:t>
    </dgm:pt>
    <dgm:pt modelId="{7B41A63F-0A16-49AF-A91A-D4A07FF7CE42}" type="parTrans" cxnId="{0B233D57-9DE6-41C0-8CDD-C675EE2DF0E9}">
      <dgm:prSet/>
      <dgm:spPr/>
      <dgm:t>
        <a:bodyPr/>
        <a:lstStyle/>
        <a:p>
          <a:endParaRPr lang="en-GB"/>
        </a:p>
      </dgm:t>
    </dgm:pt>
    <dgm:pt modelId="{20D011E3-6F3F-4354-9874-9F75AF8B54B6}" type="sibTrans" cxnId="{0B233D57-9DE6-41C0-8CDD-C675EE2DF0E9}">
      <dgm:prSet/>
      <dgm:spPr/>
      <dgm:t>
        <a:bodyPr/>
        <a:lstStyle/>
        <a:p>
          <a:endParaRPr lang="en-GB"/>
        </a:p>
      </dgm:t>
    </dgm:pt>
    <dgm:pt modelId="{F4D80262-F099-4D66-B2FE-B7F9022F6569}">
      <dgm:prSet/>
      <dgm:spPr/>
      <dgm:t>
        <a:bodyPr/>
        <a:lstStyle/>
        <a:p>
          <a:pPr rtl="0"/>
          <a:r>
            <a:rPr lang="en-GB" smtClean="0"/>
            <a:t>Highlights disparity between developed and developing regions.</a:t>
          </a:r>
          <a:endParaRPr lang="en-GB"/>
        </a:p>
      </dgm:t>
    </dgm:pt>
    <dgm:pt modelId="{A97C5CE0-ECD4-4D6A-BD6A-ACB29D82CF08}" type="parTrans" cxnId="{71431092-7614-460B-B1D1-B7CF52B25F7D}">
      <dgm:prSet/>
      <dgm:spPr/>
      <dgm:t>
        <a:bodyPr/>
        <a:lstStyle/>
        <a:p>
          <a:endParaRPr lang="en-GB"/>
        </a:p>
      </dgm:t>
    </dgm:pt>
    <dgm:pt modelId="{032CAACB-AA76-48D7-A684-14FFDA81310D}" type="sibTrans" cxnId="{71431092-7614-460B-B1D1-B7CF52B25F7D}">
      <dgm:prSet/>
      <dgm:spPr/>
      <dgm:t>
        <a:bodyPr/>
        <a:lstStyle/>
        <a:p>
          <a:endParaRPr lang="en-GB"/>
        </a:p>
      </dgm:t>
    </dgm:pt>
    <dgm:pt modelId="{D99F473E-8B00-4F2F-B9BA-2A4FED2060C0}">
      <dgm:prSet/>
      <dgm:spPr/>
      <dgm:t>
        <a:bodyPr/>
        <a:lstStyle/>
        <a:p>
          <a:pPr rtl="0"/>
          <a:r>
            <a:rPr lang="en-GB" smtClean="0"/>
            <a:t>Emphasis on storage technologies for consistent energy supply.</a:t>
          </a:r>
          <a:endParaRPr lang="en-GB"/>
        </a:p>
      </dgm:t>
    </dgm:pt>
    <dgm:pt modelId="{4AE39703-B4BD-449D-B672-3E6356350A00}" type="parTrans" cxnId="{00F11616-6766-4FB7-81E2-6B44FE4C2FF5}">
      <dgm:prSet/>
      <dgm:spPr/>
      <dgm:t>
        <a:bodyPr/>
        <a:lstStyle/>
        <a:p>
          <a:endParaRPr lang="en-GB"/>
        </a:p>
      </dgm:t>
    </dgm:pt>
    <dgm:pt modelId="{C99B588F-4688-48F4-BD5A-CD63F065B4CB}" type="sibTrans" cxnId="{00F11616-6766-4FB7-81E2-6B44FE4C2FF5}">
      <dgm:prSet/>
      <dgm:spPr/>
      <dgm:t>
        <a:bodyPr/>
        <a:lstStyle/>
        <a:p>
          <a:endParaRPr lang="en-GB"/>
        </a:p>
      </dgm:t>
    </dgm:pt>
    <dgm:pt modelId="{1951B6AC-8BCC-4902-8B4E-E1CA47BCE83D}" type="pres">
      <dgm:prSet presAssocID="{A7CDC69C-6651-424C-8632-2DC9F7C36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928394-0C74-4D34-BEF0-7D82F8E55E7B}" type="pres">
      <dgm:prSet presAssocID="{CEE5AC86-9C36-4B23-BEEC-25AD41BB249E}" presName="hierRoot1" presStyleCnt="0">
        <dgm:presLayoutVars>
          <dgm:hierBranch val="init"/>
        </dgm:presLayoutVars>
      </dgm:prSet>
      <dgm:spPr/>
    </dgm:pt>
    <dgm:pt modelId="{C4E08E80-126A-41EB-B388-141630DA3C73}" type="pres">
      <dgm:prSet presAssocID="{CEE5AC86-9C36-4B23-BEEC-25AD41BB249E}" presName="rootComposite1" presStyleCnt="0"/>
      <dgm:spPr/>
    </dgm:pt>
    <dgm:pt modelId="{07E68174-4320-45A9-9125-7429AA6CE2BE}" type="pres">
      <dgm:prSet presAssocID="{CEE5AC86-9C36-4B23-BEEC-25AD41BB249E}" presName="rootText1" presStyleLbl="node0" presStyleIdx="0" presStyleCnt="1">
        <dgm:presLayoutVars>
          <dgm:chPref val="3"/>
        </dgm:presLayoutVars>
      </dgm:prSet>
      <dgm:spPr/>
    </dgm:pt>
    <dgm:pt modelId="{DEE1F35B-9AB3-42FB-AD75-CAD02826AD91}" type="pres">
      <dgm:prSet presAssocID="{CEE5AC86-9C36-4B23-BEEC-25AD41BB249E}" presName="rootConnector1" presStyleLbl="node1" presStyleIdx="0" presStyleCnt="0"/>
      <dgm:spPr/>
    </dgm:pt>
    <dgm:pt modelId="{AFE5AFA6-C8C4-4BD3-98B7-66E1213A325B}" type="pres">
      <dgm:prSet presAssocID="{CEE5AC86-9C36-4B23-BEEC-25AD41BB249E}" presName="hierChild2" presStyleCnt="0"/>
      <dgm:spPr/>
    </dgm:pt>
    <dgm:pt modelId="{92F520D4-3545-46E7-98DF-2E5B47E75C03}" type="pres">
      <dgm:prSet presAssocID="{7B41A63F-0A16-49AF-A91A-D4A07FF7CE42}" presName="Name37" presStyleLbl="parChTrans1D2" presStyleIdx="0" presStyleCnt="3"/>
      <dgm:spPr/>
    </dgm:pt>
    <dgm:pt modelId="{CBC52B52-D665-4551-8159-BB688E5F6EC9}" type="pres">
      <dgm:prSet presAssocID="{C475E1AA-6DFA-4943-B736-54277F29D0E9}" presName="hierRoot2" presStyleCnt="0">
        <dgm:presLayoutVars>
          <dgm:hierBranch val="init"/>
        </dgm:presLayoutVars>
      </dgm:prSet>
      <dgm:spPr/>
    </dgm:pt>
    <dgm:pt modelId="{2F387DA4-ADD6-456E-B21B-49F03552DD05}" type="pres">
      <dgm:prSet presAssocID="{C475E1AA-6DFA-4943-B736-54277F29D0E9}" presName="rootComposite" presStyleCnt="0"/>
      <dgm:spPr/>
    </dgm:pt>
    <dgm:pt modelId="{CF8E0B25-FEC0-4F57-97EC-FCF7AD3B4292}" type="pres">
      <dgm:prSet presAssocID="{C475E1AA-6DFA-4943-B736-54277F29D0E9}" presName="rootText" presStyleLbl="node2" presStyleIdx="0" presStyleCnt="3">
        <dgm:presLayoutVars>
          <dgm:chPref val="3"/>
        </dgm:presLayoutVars>
      </dgm:prSet>
      <dgm:spPr/>
    </dgm:pt>
    <dgm:pt modelId="{0B0A9978-E8B0-4BDE-9D09-29E61305F857}" type="pres">
      <dgm:prSet presAssocID="{C475E1AA-6DFA-4943-B736-54277F29D0E9}" presName="rootConnector" presStyleLbl="node2" presStyleIdx="0" presStyleCnt="3"/>
      <dgm:spPr/>
    </dgm:pt>
    <dgm:pt modelId="{2A239099-971A-45A6-A39E-E09A2D46FB17}" type="pres">
      <dgm:prSet presAssocID="{C475E1AA-6DFA-4943-B736-54277F29D0E9}" presName="hierChild4" presStyleCnt="0"/>
      <dgm:spPr/>
    </dgm:pt>
    <dgm:pt modelId="{0F8E2366-91D6-4EEF-BF8D-D504BA0CBB0A}" type="pres">
      <dgm:prSet presAssocID="{C475E1AA-6DFA-4943-B736-54277F29D0E9}" presName="hierChild5" presStyleCnt="0"/>
      <dgm:spPr/>
    </dgm:pt>
    <dgm:pt modelId="{18F68A21-904B-4B92-AEB8-39B1732AF1B8}" type="pres">
      <dgm:prSet presAssocID="{A97C5CE0-ECD4-4D6A-BD6A-ACB29D82CF08}" presName="Name37" presStyleLbl="parChTrans1D2" presStyleIdx="1" presStyleCnt="3"/>
      <dgm:spPr/>
    </dgm:pt>
    <dgm:pt modelId="{F344D3F1-42A7-4CAB-B32B-A3A0BEC236A0}" type="pres">
      <dgm:prSet presAssocID="{F4D80262-F099-4D66-B2FE-B7F9022F6569}" presName="hierRoot2" presStyleCnt="0">
        <dgm:presLayoutVars>
          <dgm:hierBranch val="init"/>
        </dgm:presLayoutVars>
      </dgm:prSet>
      <dgm:spPr/>
    </dgm:pt>
    <dgm:pt modelId="{4E9B22FA-0BBB-40C6-9E7A-76B345AF9112}" type="pres">
      <dgm:prSet presAssocID="{F4D80262-F099-4D66-B2FE-B7F9022F6569}" presName="rootComposite" presStyleCnt="0"/>
      <dgm:spPr/>
    </dgm:pt>
    <dgm:pt modelId="{521E2D4D-C044-43B6-A086-C901A5F7C9BD}" type="pres">
      <dgm:prSet presAssocID="{F4D80262-F099-4D66-B2FE-B7F9022F6569}" presName="rootText" presStyleLbl="node2" presStyleIdx="1" presStyleCnt="3">
        <dgm:presLayoutVars>
          <dgm:chPref val="3"/>
        </dgm:presLayoutVars>
      </dgm:prSet>
      <dgm:spPr/>
    </dgm:pt>
    <dgm:pt modelId="{64A8C8C2-02AE-46F3-A55C-F66B18E8FF62}" type="pres">
      <dgm:prSet presAssocID="{F4D80262-F099-4D66-B2FE-B7F9022F6569}" presName="rootConnector" presStyleLbl="node2" presStyleIdx="1" presStyleCnt="3"/>
      <dgm:spPr/>
    </dgm:pt>
    <dgm:pt modelId="{EBC153E1-C254-492D-86F1-569532F624BE}" type="pres">
      <dgm:prSet presAssocID="{F4D80262-F099-4D66-B2FE-B7F9022F6569}" presName="hierChild4" presStyleCnt="0"/>
      <dgm:spPr/>
    </dgm:pt>
    <dgm:pt modelId="{4B69F2D1-5667-46A0-9A9D-562FEDD6FC03}" type="pres">
      <dgm:prSet presAssocID="{F4D80262-F099-4D66-B2FE-B7F9022F6569}" presName="hierChild5" presStyleCnt="0"/>
      <dgm:spPr/>
    </dgm:pt>
    <dgm:pt modelId="{B3C18207-5B85-48D1-8732-F36ECFF31A89}" type="pres">
      <dgm:prSet presAssocID="{4AE39703-B4BD-449D-B672-3E6356350A00}" presName="Name37" presStyleLbl="parChTrans1D2" presStyleIdx="2" presStyleCnt="3"/>
      <dgm:spPr/>
    </dgm:pt>
    <dgm:pt modelId="{EB8B696D-DB3B-42FE-AA7C-23F05E5BDB9E}" type="pres">
      <dgm:prSet presAssocID="{D99F473E-8B00-4F2F-B9BA-2A4FED2060C0}" presName="hierRoot2" presStyleCnt="0">
        <dgm:presLayoutVars>
          <dgm:hierBranch val="init"/>
        </dgm:presLayoutVars>
      </dgm:prSet>
      <dgm:spPr/>
    </dgm:pt>
    <dgm:pt modelId="{C662B1CC-5767-4805-AAF2-2FE7B9917660}" type="pres">
      <dgm:prSet presAssocID="{D99F473E-8B00-4F2F-B9BA-2A4FED2060C0}" presName="rootComposite" presStyleCnt="0"/>
      <dgm:spPr/>
    </dgm:pt>
    <dgm:pt modelId="{B212AF65-2E2C-4030-A051-D07AB60E272A}" type="pres">
      <dgm:prSet presAssocID="{D99F473E-8B00-4F2F-B9BA-2A4FED2060C0}" presName="rootText" presStyleLbl="node2" presStyleIdx="2" presStyleCnt="3">
        <dgm:presLayoutVars>
          <dgm:chPref val="3"/>
        </dgm:presLayoutVars>
      </dgm:prSet>
      <dgm:spPr/>
    </dgm:pt>
    <dgm:pt modelId="{58D6FA9B-2370-4642-B59F-C76CDF058AC6}" type="pres">
      <dgm:prSet presAssocID="{D99F473E-8B00-4F2F-B9BA-2A4FED2060C0}" presName="rootConnector" presStyleLbl="node2" presStyleIdx="2" presStyleCnt="3"/>
      <dgm:spPr/>
    </dgm:pt>
    <dgm:pt modelId="{087C5767-B443-4C91-9EAB-1B9C6CE99556}" type="pres">
      <dgm:prSet presAssocID="{D99F473E-8B00-4F2F-B9BA-2A4FED2060C0}" presName="hierChild4" presStyleCnt="0"/>
      <dgm:spPr/>
    </dgm:pt>
    <dgm:pt modelId="{290E29A0-C6CC-43A8-8D6A-C06DF9B26BE2}" type="pres">
      <dgm:prSet presAssocID="{D99F473E-8B00-4F2F-B9BA-2A4FED2060C0}" presName="hierChild5" presStyleCnt="0"/>
      <dgm:spPr/>
    </dgm:pt>
    <dgm:pt modelId="{239261B6-F3A4-4C2A-961F-BBC2AC60ED5C}" type="pres">
      <dgm:prSet presAssocID="{CEE5AC86-9C36-4B23-BEEC-25AD41BB249E}" presName="hierChild3" presStyleCnt="0"/>
      <dgm:spPr/>
    </dgm:pt>
  </dgm:ptLst>
  <dgm:cxnLst>
    <dgm:cxn modelId="{75A03E14-E9E4-480A-AACD-AAF00FB660EA}" type="presOf" srcId="{CEE5AC86-9C36-4B23-BEEC-25AD41BB249E}" destId="{07E68174-4320-45A9-9125-7429AA6CE2BE}" srcOrd="0" destOrd="0" presId="urn:microsoft.com/office/officeart/2005/8/layout/orgChart1"/>
    <dgm:cxn modelId="{BAE5EC73-87D9-4924-A465-020AD91BFA99}" type="presOf" srcId="{A7CDC69C-6651-424C-8632-2DC9F7C36F38}" destId="{1951B6AC-8BCC-4902-8B4E-E1CA47BCE83D}" srcOrd="0" destOrd="0" presId="urn:microsoft.com/office/officeart/2005/8/layout/orgChart1"/>
    <dgm:cxn modelId="{718A9464-FEA5-4239-9400-9617410D02B7}" type="presOf" srcId="{A97C5CE0-ECD4-4D6A-BD6A-ACB29D82CF08}" destId="{18F68A21-904B-4B92-AEB8-39B1732AF1B8}" srcOrd="0" destOrd="0" presId="urn:microsoft.com/office/officeart/2005/8/layout/orgChart1"/>
    <dgm:cxn modelId="{A227203B-27FF-4A59-91BF-8ACF65B3F8A7}" type="presOf" srcId="{7B41A63F-0A16-49AF-A91A-D4A07FF7CE42}" destId="{92F520D4-3545-46E7-98DF-2E5B47E75C03}" srcOrd="0" destOrd="0" presId="urn:microsoft.com/office/officeart/2005/8/layout/orgChart1"/>
    <dgm:cxn modelId="{EA976262-11B0-4BC2-813C-7F30099BFCEC}" type="presOf" srcId="{F4D80262-F099-4D66-B2FE-B7F9022F6569}" destId="{521E2D4D-C044-43B6-A086-C901A5F7C9BD}" srcOrd="0" destOrd="0" presId="urn:microsoft.com/office/officeart/2005/8/layout/orgChart1"/>
    <dgm:cxn modelId="{AB4B10CF-87B0-425B-8906-253C977A953C}" type="presOf" srcId="{D99F473E-8B00-4F2F-B9BA-2A4FED2060C0}" destId="{B212AF65-2E2C-4030-A051-D07AB60E272A}" srcOrd="0" destOrd="0" presId="urn:microsoft.com/office/officeart/2005/8/layout/orgChart1"/>
    <dgm:cxn modelId="{25565480-9318-46FD-996D-97181EB1B7D3}" type="presOf" srcId="{D99F473E-8B00-4F2F-B9BA-2A4FED2060C0}" destId="{58D6FA9B-2370-4642-B59F-C76CDF058AC6}" srcOrd="1" destOrd="0" presId="urn:microsoft.com/office/officeart/2005/8/layout/orgChart1"/>
    <dgm:cxn modelId="{0AF93349-F37D-467E-A1F0-82953091B811}" type="presOf" srcId="{4AE39703-B4BD-449D-B672-3E6356350A00}" destId="{B3C18207-5B85-48D1-8732-F36ECFF31A89}" srcOrd="0" destOrd="0" presId="urn:microsoft.com/office/officeart/2005/8/layout/orgChart1"/>
    <dgm:cxn modelId="{0B233D57-9DE6-41C0-8CDD-C675EE2DF0E9}" srcId="{CEE5AC86-9C36-4B23-BEEC-25AD41BB249E}" destId="{C475E1AA-6DFA-4943-B736-54277F29D0E9}" srcOrd="0" destOrd="0" parTransId="{7B41A63F-0A16-49AF-A91A-D4A07FF7CE42}" sibTransId="{20D011E3-6F3F-4354-9874-9F75AF8B54B6}"/>
    <dgm:cxn modelId="{6C498C2B-125F-4701-92B3-FC0C2B8F711A}" srcId="{A7CDC69C-6651-424C-8632-2DC9F7C36F38}" destId="{CEE5AC86-9C36-4B23-BEEC-25AD41BB249E}" srcOrd="0" destOrd="0" parTransId="{55C9BD1F-16EE-4564-8D5E-E9168607DCCA}" sibTransId="{01049FDD-74A7-4756-879D-75540F837454}"/>
    <dgm:cxn modelId="{F825A52D-8C43-4711-B733-0184BE0D410B}" type="presOf" srcId="{C475E1AA-6DFA-4943-B736-54277F29D0E9}" destId="{CF8E0B25-FEC0-4F57-97EC-FCF7AD3B4292}" srcOrd="0" destOrd="0" presId="urn:microsoft.com/office/officeart/2005/8/layout/orgChart1"/>
    <dgm:cxn modelId="{7D4C2A45-6CD5-46E6-906E-5308C741CB09}" type="presOf" srcId="{C475E1AA-6DFA-4943-B736-54277F29D0E9}" destId="{0B0A9978-E8B0-4BDE-9D09-29E61305F857}" srcOrd="1" destOrd="0" presId="urn:microsoft.com/office/officeart/2005/8/layout/orgChart1"/>
    <dgm:cxn modelId="{00F11616-6766-4FB7-81E2-6B44FE4C2FF5}" srcId="{CEE5AC86-9C36-4B23-BEEC-25AD41BB249E}" destId="{D99F473E-8B00-4F2F-B9BA-2A4FED2060C0}" srcOrd="2" destOrd="0" parTransId="{4AE39703-B4BD-449D-B672-3E6356350A00}" sibTransId="{C99B588F-4688-48F4-BD5A-CD63F065B4CB}"/>
    <dgm:cxn modelId="{ABD0C4BC-FABA-46A6-943E-D4106B9964C8}" type="presOf" srcId="{F4D80262-F099-4D66-B2FE-B7F9022F6569}" destId="{64A8C8C2-02AE-46F3-A55C-F66B18E8FF62}" srcOrd="1" destOrd="0" presId="urn:microsoft.com/office/officeart/2005/8/layout/orgChart1"/>
    <dgm:cxn modelId="{BEC3C9BF-8E6E-49F5-8170-F62A6B1B25F0}" type="presOf" srcId="{CEE5AC86-9C36-4B23-BEEC-25AD41BB249E}" destId="{DEE1F35B-9AB3-42FB-AD75-CAD02826AD91}" srcOrd="1" destOrd="0" presId="urn:microsoft.com/office/officeart/2005/8/layout/orgChart1"/>
    <dgm:cxn modelId="{71431092-7614-460B-B1D1-B7CF52B25F7D}" srcId="{CEE5AC86-9C36-4B23-BEEC-25AD41BB249E}" destId="{F4D80262-F099-4D66-B2FE-B7F9022F6569}" srcOrd="1" destOrd="0" parTransId="{A97C5CE0-ECD4-4D6A-BD6A-ACB29D82CF08}" sibTransId="{032CAACB-AA76-48D7-A684-14FFDA81310D}"/>
    <dgm:cxn modelId="{625A7BC0-7DA0-4154-8690-8ECFCA177CC4}" type="presParOf" srcId="{1951B6AC-8BCC-4902-8B4E-E1CA47BCE83D}" destId="{4F928394-0C74-4D34-BEF0-7D82F8E55E7B}" srcOrd="0" destOrd="0" presId="urn:microsoft.com/office/officeart/2005/8/layout/orgChart1"/>
    <dgm:cxn modelId="{B94C0D4F-F85E-4421-A851-05502BABB5D2}" type="presParOf" srcId="{4F928394-0C74-4D34-BEF0-7D82F8E55E7B}" destId="{C4E08E80-126A-41EB-B388-141630DA3C73}" srcOrd="0" destOrd="0" presId="urn:microsoft.com/office/officeart/2005/8/layout/orgChart1"/>
    <dgm:cxn modelId="{61196DED-88D7-4E9F-AC25-D91259994D07}" type="presParOf" srcId="{C4E08E80-126A-41EB-B388-141630DA3C73}" destId="{07E68174-4320-45A9-9125-7429AA6CE2BE}" srcOrd="0" destOrd="0" presId="urn:microsoft.com/office/officeart/2005/8/layout/orgChart1"/>
    <dgm:cxn modelId="{32764097-92A3-45AA-9057-05A546B69CE1}" type="presParOf" srcId="{C4E08E80-126A-41EB-B388-141630DA3C73}" destId="{DEE1F35B-9AB3-42FB-AD75-CAD02826AD91}" srcOrd="1" destOrd="0" presId="urn:microsoft.com/office/officeart/2005/8/layout/orgChart1"/>
    <dgm:cxn modelId="{F162D368-2683-4172-8FB3-89DB5403B12B}" type="presParOf" srcId="{4F928394-0C74-4D34-BEF0-7D82F8E55E7B}" destId="{AFE5AFA6-C8C4-4BD3-98B7-66E1213A325B}" srcOrd="1" destOrd="0" presId="urn:microsoft.com/office/officeart/2005/8/layout/orgChart1"/>
    <dgm:cxn modelId="{F2849356-34BD-4D20-91A9-58846B3D1BCF}" type="presParOf" srcId="{AFE5AFA6-C8C4-4BD3-98B7-66E1213A325B}" destId="{92F520D4-3545-46E7-98DF-2E5B47E75C03}" srcOrd="0" destOrd="0" presId="urn:microsoft.com/office/officeart/2005/8/layout/orgChart1"/>
    <dgm:cxn modelId="{96FCE1CD-4F37-40EA-8369-8550BDCD2869}" type="presParOf" srcId="{AFE5AFA6-C8C4-4BD3-98B7-66E1213A325B}" destId="{CBC52B52-D665-4551-8159-BB688E5F6EC9}" srcOrd="1" destOrd="0" presId="urn:microsoft.com/office/officeart/2005/8/layout/orgChart1"/>
    <dgm:cxn modelId="{04865443-3494-4B72-A03E-A2386BBB1E87}" type="presParOf" srcId="{CBC52B52-D665-4551-8159-BB688E5F6EC9}" destId="{2F387DA4-ADD6-456E-B21B-49F03552DD05}" srcOrd="0" destOrd="0" presId="urn:microsoft.com/office/officeart/2005/8/layout/orgChart1"/>
    <dgm:cxn modelId="{A4E27958-4035-41EA-9D07-8E89D63888C1}" type="presParOf" srcId="{2F387DA4-ADD6-456E-B21B-49F03552DD05}" destId="{CF8E0B25-FEC0-4F57-97EC-FCF7AD3B4292}" srcOrd="0" destOrd="0" presId="urn:microsoft.com/office/officeart/2005/8/layout/orgChart1"/>
    <dgm:cxn modelId="{4561B12A-F730-47AA-AA63-F5E1711B46F5}" type="presParOf" srcId="{2F387DA4-ADD6-456E-B21B-49F03552DD05}" destId="{0B0A9978-E8B0-4BDE-9D09-29E61305F857}" srcOrd="1" destOrd="0" presId="urn:microsoft.com/office/officeart/2005/8/layout/orgChart1"/>
    <dgm:cxn modelId="{0B4B7CD8-9D67-4F54-9EDF-21C63B81CDFE}" type="presParOf" srcId="{CBC52B52-D665-4551-8159-BB688E5F6EC9}" destId="{2A239099-971A-45A6-A39E-E09A2D46FB17}" srcOrd="1" destOrd="0" presId="urn:microsoft.com/office/officeart/2005/8/layout/orgChart1"/>
    <dgm:cxn modelId="{A2CF523F-1CBC-4278-AEFF-4C38FD53E49B}" type="presParOf" srcId="{CBC52B52-D665-4551-8159-BB688E5F6EC9}" destId="{0F8E2366-91D6-4EEF-BF8D-D504BA0CBB0A}" srcOrd="2" destOrd="0" presId="urn:microsoft.com/office/officeart/2005/8/layout/orgChart1"/>
    <dgm:cxn modelId="{9EC1B058-D636-4AF5-A341-1083236A7F6B}" type="presParOf" srcId="{AFE5AFA6-C8C4-4BD3-98B7-66E1213A325B}" destId="{18F68A21-904B-4B92-AEB8-39B1732AF1B8}" srcOrd="2" destOrd="0" presId="urn:microsoft.com/office/officeart/2005/8/layout/orgChart1"/>
    <dgm:cxn modelId="{47798EE2-663B-4450-B2EA-82BC7BAE4054}" type="presParOf" srcId="{AFE5AFA6-C8C4-4BD3-98B7-66E1213A325B}" destId="{F344D3F1-42A7-4CAB-B32B-A3A0BEC236A0}" srcOrd="3" destOrd="0" presId="urn:microsoft.com/office/officeart/2005/8/layout/orgChart1"/>
    <dgm:cxn modelId="{E68C9F79-A11A-440A-A799-1275351EB997}" type="presParOf" srcId="{F344D3F1-42A7-4CAB-B32B-A3A0BEC236A0}" destId="{4E9B22FA-0BBB-40C6-9E7A-76B345AF9112}" srcOrd="0" destOrd="0" presId="urn:microsoft.com/office/officeart/2005/8/layout/orgChart1"/>
    <dgm:cxn modelId="{77A21CE0-4C9F-40B7-B37F-02F84997032A}" type="presParOf" srcId="{4E9B22FA-0BBB-40C6-9E7A-76B345AF9112}" destId="{521E2D4D-C044-43B6-A086-C901A5F7C9BD}" srcOrd="0" destOrd="0" presId="urn:microsoft.com/office/officeart/2005/8/layout/orgChart1"/>
    <dgm:cxn modelId="{C0C59A7E-87AA-4EE3-8F97-18A1408DA6AD}" type="presParOf" srcId="{4E9B22FA-0BBB-40C6-9E7A-76B345AF9112}" destId="{64A8C8C2-02AE-46F3-A55C-F66B18E8FF62}" srcOrd="1" destOrd="0" presId="urn:microsoft.com/office/officeart/2005/8/layout/orgChart1"/>
    <dgm:cxn modelId="{396565D8-DD2D-4555-9F67-A8F9362F5BCC}" type="presParOf" srcId="{F344D3F1-42A7-4CAB-B32B-A3A0BEC236A0}" destId="{EBC153E1-C254-492D-86F1-569532F624BE}" srcOrd="1" destOrd="0" presId="urn:microsoft.com/office/officeart/2005/8/layout/orgChart1"/>
    <dgm:cxn modelId="{C5A73FC8-BE20-4855-8BC7-B6B68D57DEFB}" type="presParOf" srcId="{F344D3F1-42A7-4CAB-B32B-A3A0BEC236A0}" destId="{4B69F2D1-5667-46A0-9A9D-562FEDD6FC03}" srcOrd="2" destOrd="0" presId="urn:microsoft.com/office/officeart/2005/8/layout/orgChart1"/>
    <dgm:cxn modelId="{745C0FE7-2C1B-47C6-BC4F-F57651758F57}" type="presParOf" srcId="{AFE5AFA6-C8C4-4BD3-98B7-66E1213A325B}" destId="{B3C18207-5B85-48D1-8732-F36ECFF31A89}" srcOrd="4" destOrd="0" presId="urn:microsoft.com/office/officeart/2005/8/layout/orgChart1"/>
    <dgm:cxn modelId="{A8771CB5-E3F9-4F0E-B54A-B2513D6CDA2B}" type="presParOf" srcId="{AFE5AFA6-C8C4-4BD3-98B7-66E1213A325B}" destId="{EB8B696D-DB3B-42FE-AA7C-23F05E5BDB9E}" srcOrd="5" destOrd="0" presId="urn:microsoft.com/office/officeart/2005/8/layout/orgChart1"/>
    <dgm:cxn modelId="{CA49274A-9F25-45B0-95E1-399881B43A17}" type="presParOf" srcId="{EB8B696D-DB3B-42FE-AA7C-23F05E5BDB9E}" destId="{C662B1CC-5767-4805-AAF2-2FE7B9917660}" srcOrd="0" destOrd="0" presId="urn:microsoft.com/office/officeart/2005/8/layout/orgChart1"/>
    <dgm:cxn modelId="{A394644B-77C4-4CA6-A75E-A2BE3003C48A}" type="presParOf" srcId="{C662B1CC-5767-4805-AAF2-2FE7B9917660}" destId="{B212AF65-2E2C-4030-A051-D07AB60E272A}" srcOrd="0" destOrd="0" presId="urn:microsoft.com/office/officeart/2005/8/layout/orgChart1"/>
    <dgm:cxn modelId="{F633A257-684D-49FD-B1F2-CC31F3444609}" type="presParOf" srcId="{C662B1CC-5767-4805-AAF2-2FE7B9917660}" destId="{58D6FA9B-2370-4642-B59F-C76CDF058AC6}" srcOrd="1" destOrd="0" presId="urn:microsoft.com/office/officeart/2005/8/layout/orgChart1"/>
    <dgm:cxn modelId="{29DBB22D-3DA6-497D-A4F0-08A27578910A}" type="presParOf" srcId="{EB8B696D-DB3B-42FE-AA7C-23F05E5BDB9E}" destId="{087C5767-B443-4C91-9EAB-1B9C6CE99556}" srcOrd="1" destOrd="0" presId="urn:microsoft.com/office/officeart/2005/8/layout/orgChart1"/>
    <dgm:cxn modelId="{C7857858-A522-4B2D-8CB2-4126684EB654}" type="presParOf" srcId="{EB8B696D-DB3B-42FE-AA7C-23F05E5BDB9E}" destId="{290E29A0-C6CC-43A8-8D6A-C06DF9B26BE2}" srcOrd="2" destOrd="0" presId="urn:microsoft.com/office/officeart/2005/8/layout/orgChart1"/>
    <dgm:cxn modelId="{617FDF84-B6CB-4A9D-B111-D671EB0714DB}" type="presParOf" srcId="{4F928394-0C74-4D34-BEF0-7D82F8E55E7B}" destId="{239261B6-F3A4-4C2A-961F-BBC2AC60ED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B4A533-96A8-4F32-9E70-BB0C7D763B53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131F48D-4830-407E-B5E7-830D98961BCF}">
      <dgm:prSet/>
      <dgm:spPr/>
      <dgm:t>
        <a:bodyPr/>
        <a:lstStyle/>
        <a:p>
          <a:pPr rtl="0"/>
          <a:r>
            <a:rPr lang="en-GB" b="1" dirty="0" smtClean="0"/>
            <a:t>Categories of Risks</a:t>
          </a:r>
          <a:endParaRPr lang="en-GB" dirty="0"/>
        </a:p>
      </dgm:t>
    </dgm:pt>
    <dgm:pt modelId="{2A0BCAEB-1FE5-495C-812B-E8D9A8FBD060}" type="parTrans" cxnId="{970A2E94-26F0-403D-9456-7A7F8F4544BE}">
      <dgm:prSet/>
      <dgm:spPr/>
      <dgm:t>
        <a:bodyPr/>
        <a:lstStyle/>
        <a:p>
          <a:endParaRPr lang="en-GB"/>
        </a:p>
      </dgm:t>
    </dgm:pt>
    <dgm:pt modelId="{B52B3215-216F-4062-84D9-FF89B71147E6}" type="sibTrans" cxnId="{970A2E94-26F0-403D-9456-7A7F8F4544BE}">
      <dgm:prSet/>
      <dgm:spPr/>
      <dgm:t>
        <a:bodyPr/>
        <a:lstStyle/>
        <a:p>
          <a:endParaRPr lang="en-GB"/>
        </a:p>
      </dgm:t>
    </dgm:pt>
    <dgm:pt modelId="{52B69338-74BB-4A77-B61B-2FC209789439}">
      <dgm:prSet/>
      <dgm:spPr/>
      <dgm:t>
        <a:bodyPr/>
        <a:lstStyle/>
        <a:p>
          <a:pPr rtl="0"/>
          <a:r>
            <a:rPr lang="en-GB" b="1" dirty="0" smtClean="0"/>
            <a:t>Political Risks: </a:t>
          </a:r>
          <a:r>
            <a:rPr lang="en-GB" dirty="0" smtClean="0"/>
            <a:t>Uncertainty in subsidies and regulations.</a:t>
          </a:r>
          <a:endParaRPr lang="en-GB" dirty="0"/>
        </a:p>
      </dgm:t>
    </dgm:pt>
    <dgm:pt modelId="{EBED75D6-6539-491B-8297-8077EC3D322B}" type="parTrans" cxnId="{3DFAF4C8-A3C5-4895-BBA7-2915B2E3566B}">
      <dgm:prSet/>
      <dgm:spPr/>
      <dgm:t>
        <a:bodyPr/>
        <a:lstStyle/>
        <a:p>
          <a:endParaRPr lang="en-GB"/>
        </a:p>
      </dgm:t>
    </dgm:pt>
    <dgm:pt modelId="{09B0F83F-2794-45E4-AAA9-93729D662672}" type="sibTrans" cxnId="{3DFAF4C8-A3C5-4895-BBA7-2915B2E3566B}">
      <dgm:prSet/>
      <dgm:spPr/>
      <dgm:t>
        <a:bodyPr/>
        <a:lstStyle/>
        <a:p>
          <a:endParaRPr lang="en-GB"/>
        </a:p>
      </dgm:t>
    </dgm:pt>
    <dgm:pt modelId="{1DF285B0-57E5-4667-9DB5-EDEDC88F0BFD}">
      <dgm:prSet/>
      <dgm:spPr/>
      <dgm:t>
        <a:bodyPr/>
        <a:lstStyle/>
        <a:p>
          <a:pPr rtl="0"/>
          <a:r>
            <a:rPr lang="en-GB" b="1" dirty="0" smtClean="0"/>
            <a:t>Economic Risks: </a:t>
          </a:r>
          <a:r>
            <a:rPr lang="en-GB" dirty="0" smtClean="0"/>
            <a:t>High initial costs and electricity pricing variability.</a:t>
          </a:r>
          <a:endParaRPr lang="en-GB" dirty="0"/>
        </a:p>
      </dgm:t>
    </dgm:pt>
    <dgm:pt modelId="{738A3939-36E7-4142-AB14-CB5B54662385}" type="parTrans" cxnId="{F6E7EEE4-5271-4E2F-9188-9E73DCE237AB}">
      <dgm:prSet/>
      <dgm:spPr/>
      <dgm:t>
        <a:bodyPr/>
        <a:lstStyle/>
        <a:p>
          <a:endParaRPr lang="en-GB"/>
        </a:p>
      </dgm:t>
    </dgm:pt>
    <dgm:pt modelId="{73DBE79E-CE39-4390-9F40-20829A1AA0BA}" type="sibTrans" cxnId="{F6E7EEE4-5271-4E2F-9188-9E73DCE237AB}">
      <dgm:prSet/>
      <dgm:spPr/>
      <dgm:t>
        <a:bodyPr/>
        <a:lstStyle/>
        <a:p>
          <a:endParaRPr lang="en-GB"/>
        </a:p>
      </dgm:t>
    </dgm:pt>
    <dgm:pt modelId="{1079C035-781C-45AC-9FA0-F52A93D5D077}">
      <dgm:prSet/>
      <dgm:spPr/>
      <dgm:t>
        <a:bodyPr/>
        <a:lstStyle/>
        <a:p>
          <a:pPr rtl="0"/>
          <a:r>
            <a:rPr lang="en-GB" b="1" dirty="0" smtClean="0"/>
            <a:t>Technical Risks</a:t>
          </a:r>
          <a:r>
            <a:rPr lang="en-GB" dirty="0" smtClean="0"/>
            <a:t>: Grid integration and maintenance challenges.</a:t>
          </a:r>
          <a:endParaRPr lang="en-GB" dirty="0"/>
        </a:p>
      </dgm:t>
    </dgm:pt>
    <dgm:pt modelId="{D41105CC-FAB5-4A5E-801B-35194B4EA3F9}" type="parTrans" cxnId="{975DF8BD-14CF-4DF5-93E8-4A6488A0CECF}">
      <dgm:prSet/>
      <dgm:spPr/>
      <dgm:t>
        <a:bodyPr/>
        <a:lstStyle/>
        <a:p>
          <a:endParaRPr lang="en-GB"/>
        </a:p>
      </dgm:t>
    </dgm:pt>
    <dgm:pt modelId="{7FDCD98E-BEC7-4225-9D79-5F6A07404843}" type="sibTrans" cxnId="{975DF8BD-14CF-4DF5-93E8-4A6488A0CECF}">
      <dgm:prSet/>
      <dgm:spPr/>
      <dgm:t>
        <a:bodyPr/>
        <a:lstStyle/>
        <a:p>
          <a:endParaRPr lang="en-GB"/>
        </a:p>
      </dgm:t>
    </dgm:pt>
    <dgm:pt modelId="{33E9C96C-68E3-4F6D-89E9-8BBFDFE7BEA5}">
      <dgm:prSet/>
      <dgm:spPr/>
      <dgm:t>
        <a:bodyPr/>
        <a:lstStyle/>
        <a:p>
          <a:pPr rtl="0"/>
          <a:r>
            <a:rPr lang="en-GB" b="1" dirty="0" smtClean="0"/>
            <a:t>Social Risks: </a:t>
          </a:r>
          <a:r>
            <a:rPr lang="en-GB" dirty="0" smtClean="0"/>
            <a:t>Public resistance (e.g., noise, aesthetics).</a:t>
          </a:r>
          <a:endParaRPr lang="en-GB" dirty="0"/>
        </a:p>
      </dgm:t>
    </dgm:pt>
    <dgm:pt modelId="{FCD7F4C4-1321-4E6B-9CBC-87A76E5A4471}" type="parTrans" cxnId="{DCC16E96-DF9B-4755-AEB6-E7B39D1E6A78}">
      <dgm:prSet/>
      <dgm:spPr/>
      <dgm:t>
        <a:bodyPr/>
        <a:lstStyle/>
        <a:p>
          <a:endParaRPr lang="en-GB"/>
        </a:p>
      </dgm:t>
    </dgm:pt>
    <dgm:pt modelId="{FFEFEE68-8F27-483B-A22A-4B02CA2B3857}" type="sibTrans" cxnId="{DCC16E96-DF9B-4755-AEB6-E7B39D1E6A78}">
      <dgm:prSet/>
      <dgm:spPr/>
      <dgm:t>
        <a:bodyPr/>
        <a:lstStyle/>
        <a:p>
          <a:endParaRPr lang="en-GB"/>
        </a:p>
      </dgm:t>
    </dgm:pt>
    <dgm:pt modelId="{0FD55738-3553-4621-A05D-4B834B52CC4B}" type="pres">
      <dgm:prSet presAssocID="{EAB4A533-96A8-4F32-9E70-BB0C7D763B53}" presName="Name0" presStyleCnt="0">
        <dgm:presLayoutVars>
          <dgm:dir/>
          <dgm:animLvl val="lvl"/>
          <dgm:resizeHandles val="exact"/>
        </dgm:presLayoutVars>
      </dgm:prSet>
      <dgm:spPr/>
    </dgm:pt>
    <dgm:pt modelId="{C76B6426-2BB5-44D3-BEF4-960113E208B7}" type="pres">
      <dgm:prSet presAssocID="{B131F48D-4830-407E-B5E7-830D98961BCF}" presName="composite" presStyleCnt="0"/>
      <dgm:spPr/>
    </dgm:pt>
    <dgm:pt modelId="{CFA6514A-05F5-49AD-ADAC-CD2E61A21D28}" type="pres">
      <dgm:prSet presAssocID="{B131F48D-4830-407E-B5E7-830D98961BCF}" presName="parTx" presStyleLbl="alignNode1" presStyleIdx="0" presStyleCnt="1" custLinFactNeighborY="7726">
        <dgm:presLayoutVars>
          <dgm:chMax val="0"/>
          <dgm:chPref val="0"/>
          <dgm:bulletEnabled val="1"/>
        </dgm:presLayoutVars>
      </dgm:prSet>
      <dgm:spPr/>
    </dgm:pt>
    <dgm:pt modelId="{B1BC51AC-48A8-4931-932C-099A584A38C0}" type="pres">
      <dgm:prSet presAssocID="{B131F48D-4830-407E-B5E7-830D98961BC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502845C-A438-4D79-BCE1-9C064C569766}" type="presOf" srcId="{1079C035-781C-45AC-9FA0-F52A93D5D077}" destId="{B1BC51AC-48A8-4931-932C-099A584A38C0}" srcOrd="0" destOrd="2" presId="urn:microsoft.com/office/officeart/2005/8/layout/hList1"/>
    <dgm:cxn modelId="{975DF8BD-14CF-4DF5-93E8-4A6488A0CECF}" srcId="{B131F48D-4830-407E-B5E7-830D98961BCF}" destId="{1079C035-781C-45AC-9FA0-F52A93D5D077}" srcOrd="2" destOrd="0" parTransId="{D41105CC-FAB5-4A5E-801B-35194B4EA3F9}" sibTransId="{7FDCD98E-BEC7-4225-9D79-5F6A07404843}"/>
    <dgm:cxn modelId="{2DFF48A3-30F4-449E-83FE-00A4A131389B}" type="presOf" srcId="{EAB4A533-96A8-4F32-9E70-BB0C7D763B53}" destId="{0FD55738-3553-4621-A05D-4B834B52CC4B}" srcOrd="0" destOrd="0" presId="urn:microsoft.com/office/officeart/2005/8/layout/hList1"/>
    <dgm:cxn modelId="{FD585B48-1743-48C2-AC2D-806817FCA5FA}" type="presOf" srcId="{1DF285B0-57E5-4667-9DB5-EDEDC88F0BFD}" destId="{B1BC51AC-48A8-4931-932C-099A584A38C0}" srcOrd="0" destOrd="1" presId="urn:microsoft.com/office/officeart/2005/8/layout/hList1"/>
    <dgm:cxn modelId="{DCC16E96-DF9B-4755-AEB6-E7B39D1E6A78}" srcId="{B131F48D-4830-407E-B5E7-830D98961BCF}" destId="{33E9C96C-68E3-4F6D-89E9-8BBFDFE7BEA5}" srcOrd="3" destOrd="0" parTransId="{FCD7F4C4-1321-4E6B-9CBC-87A76E5A4471}" sibTransId="{FFEFEE68-8F27-483B-A22A-4B02CA2B3857}"/>
    <dgm:cxn modelId="{3DFAF4C8-A3C5-4895-BBA7-2915B2E3566B}" srcId="{B131F48D-4830-407E-B5E7-830D98961BCF}" destId="{52B69338-74BB-4A77-B61B-2FC209789439}" srcOrd="0" destOrd="0" parTransId="{EBED75D6-6539-491B-8297-8077EC3D322B}" sibTransId="{09B0F83F-2794-45E4-AAA9-93729D662672}"/>
    <dgm:cxn modelId="{1AF5E80E-B9F2-473B-B9EA-E6B587F2FE75}" type="presOf" srcId="{52B69338-74BB-4A77-B61B-2FC209789439}" destId="{B1BC51AC-48A8-4931-932C-099A584A38C0}" srcOrd="0" destOrd="0" presId="urn:microsoft.com/office/officeart/2005/8/layout/hList1"/>
    <dgm:cxn modelId="{F6E7EEE4-5271-4E2F-9188-9E73DCE237AB}" srcId="{B131F48D-4830-407E-B5E7-830D98961BCF}" destId="{1DF285B0-57E5-4667-9DB5-EDEDC88F0BFD}" srcOrd="1" destOrd="0" parTransId="{738A3939-36E7-4142-AB14-CB5B54662385}" sibTransId="{73DBE79E-CE39-4390-9F40-20829A1AA0BA}"/>
    <dgm:cxn modelId="{A2B19BCD-8554-4A9A-9EB7-AF2F18CDE0EA}" type="presOf" srcId="{33E9C96C-68E3-4F6D-89E9-8BBFDFE7BEA5}" destId="{B1BC51AC-48A8-4931-932C-099A584A38C0}" srcOrd="0" destOrd="3" presId="urn:microsoft.com/office/officeart/2005/8/layout/hList1"/>
    <dgm:cxn modelId="{8E521653-1AD0-4D57-B708-1A1D0CCA8A9B}" type="presOf" srcId="{B131F48D-4830-407E-B5E7-830D98961BCF}" destId="{CFA6514A-05F5-49AD-ADAC-CD2E61A21D28}" srcOrd="0" destOrd="0" presId="urn:microsoft.com/office/officeart/2005/8/layout/hList1"/>
    <dgm:cxn modelId="{970A2E94-26F0-403D-9456-7A7F8F4544BE}" srcId="{EAB4A533-96A8-4F32-9E70-BB0C7D763B53}" destId="{B131F48D-4830-407E-B5E7-830D98961BCF}" srcOrd="0" destOrd="0" parTransId="{2A0BCAEB-1FE5-495C-812B-E8D9A8FBD060}" sibTransId="{B52B3215-216F-4062-84D9-FF89B71147E6}"/>
    <dgm:cxn modelId="{83718742-E239-4561-9ABE-DF1BE9B12EB4}" type="presParOf" srcId="{0FD55738-3553-4621-A05D-4B834B52CC4B}" destId="{C76B6426-2BB5-44D3-BEF4-960113E208B7}" srcOrd="0" destOrd="0" presId="urn:microsoft.com/office/officeart/2005/8/layout/hList1"/>
    <dgm:cxn modelId="{41FB85F2-BA53-4194-8CD8-821D850D4F68}" type="presParOf" srcId="{C76B6426-2BB5-44D3-BEF4-960113E208B7}" destId="{CFA6514A-05F5-49AD-ADAC-CD2E61A21D28}" srcOrd="0" destOrd="0" presId="urn:microsoft.com/office/officeart/2005/8/layout/hList1"/>
    <dgm:cxn modelId="{031B0289-9947-49F9-B7C0-2A0E6282A05A}" type="presParOf" srcId="{C76B6426-2BB5-44D3-BEF4-960113E208B7}" destId="{B1BC51AC-48A8-4931-932C-099A584A38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D6B2D-6D51-4221-A2A0-B898600EBEAA}">
      <dsp:nvSpPr>
        <dsp:cNvPr id="0" name=""/>
        <dsp:cNvSpPr/>
      </dsp:nvSpPr>
      <dsp:spPr>
        <a:xfrm>
          <a:off x="0" y="56449"/>
          <a:ext cx="100583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Introduction</a:t>
          </a:r>
          <a:endParaRPr lang="en-GB" sz="2500" kern="1200" dirty="0"/>
        </a:p>
      </dsp:txBody>
      <dsp:txXfrm>
        <a:off x="29271" y="85720"/>
        <a:ext cx="9999857" cy="541083"/>
      </dsp:txXfrm>
    </dsp:sp>
    <dsp:sp modelId="{748253DB-9286-437B-84AD-63AB6CAA88B7}">
      <dsp:nvSpPr>
        <dsp:cNvPr id="0" name=""/>
        <dsp:cNvSpPr/>
      </dsp:nvSpPr>
      <dsp:spPr>
        <a:xfrm>
          <a:off x="0" y="704112"/>
          <a:ext cx="100583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Development of wind markets</a:t>
          </a:r>
          <a:endParaRPr lang="en-GB" sz="2500" kern="1200" dirty="0"/>
        </a:p>
      </dsp:txBody>
      <dsp:txXfrm>
        <a:off x="29271" y="733383"/>
        <a:ext cx="9999857" cy="541083"/>
      </dsp:txXfrm>
    </dsp:sp>
    <dsp:sp modelId="{C1A52C04-E6B2-496B-8513-D8DF950BA721}">
      <dsp:nvSpPr>
        <dsp:cNvPr id="0" name=""/>
        <dsp:cNvSpPr/>
      </dsp:nvSpPr>
      <dsp:spPr>
        <a:xfrm>
          <a:off x="0" y="1375737"/>
          <a:ext cx="100583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Driving Factors in Wind Energy Growth</a:t>
          </a:r>
          <a:endParaRPr lang="en-GB" sz="2500" kern="1200" dirty="0"/>
        </a:p>
      </dsp:txBody>
      <dsp:txXfrm>
        <a:off x="29271" y="1405008"/>
        <a:ext cx="9999857" cy="541083"/>
      </dsp:txXfrm>
    </dsp:sp>
    <dsp:sp modelId="{E41EDDFB-7C14-4E20-B6A6-88723774709D}">
      <dsp:nvSpPr>
        <dsp:cNvPr id="0" name=""/>
        <dsp:cNvSpPr/>
      </dsp:nvSpPr>
      <dsp:spPr>
        <a:xfrm>
          <a:off x="0" y="2047362"/>
          <a:ext cx="100583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Risk Management in Distributed Wind Energy</a:t>
          </a:r>
          <a:endParaRPr lang="en-GB" sz="2500" kern="1200" dirty="0"/>
        </a:p>
      </dsp:txBody>
      <dsp:txXfrm>
        <a:off x="29271" y="2076633"/>
        <a:ext cx="9999857" cy="541083"/>
      </dsp:txXfrm>
    </dsp:sp>
    <dsp:sp modelId="{878E05BA-ED11-41A9-8443-CD9AC627D8D3}">
      <dsp:nvSpPr>
        <dsp:cNvPr id="0" name=""/>
        <dsp:cNvSpPr/>
      </dsp:nvSpPr>
      <dsp:spPr>
        <a:xfrm>
          <a:off x="0" y="2718987"/>
          <a:ext cx="100583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Conclusion and Recommendations</a:t>
          </a:r>
          <a:endParaRPr lang="en-GB" sz="2500" kern="1200"/>
        </a:p>
      </dsp:txBody>
      <dsp:txXfrm>
        <a:off x="29271" y="2748258"/>
        <a:ext cx="9999857" cy="541083"/>
      </dsp:txXfrm>
    </dsp:sp>
    <dsp:sp modelId="{7BE07DCB-955F-460C-B547-870C5D7A19C6}">
      <dsp:nvSpPr>
        <dsp:cNvPr id="0" name=""/>
        <dsp:cNvSpPr/>
      </dsp:nvSpPr>
      <dsp:spPr>
        <a:xfrm>
          <a:off x="0" y="3390612"/>
          <a:ext cx="100583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Q&amp;A</a:t>
          </a:r>
          <a:endParaRPr lang="en-GB" sz="2500" kern="1200"/>
        </a:p>
      </dsp:txBody>
      <dsp:txXfrm>
        <a:off x="29271" y="3419883"/>
        <a:ext cx="9999857" cy="541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E309-4EE7-4249-A286-B7B52B3C8375}">
      <dsp:nvSpPr>
        <dsp:cNvPr id="0" name=""/>
        <dsp:cNvSpPr/>
      </dsp:nvSpPr>
      <dsp:spPr>
        <a:xfrm>
          <a:off x="5029199" y="1783492"/>
          <a:ext cx="3938900" cy="4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70"/>
              </a:lnTo>
              <a:lnTo>
                <a:pt x="3938900" y="227870"/>
              </a:lnTo>
              <a:lnTo>
                <a:pt x="3938900" y="45574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C944F-B08F-45E1-9AC7-1907BD92376F}">
      <dsp:nvSpPr>
        <dsp:cNvPr id="0" name=""/>
        <dsp:cNvSpPr/>
      </dsp:nvSpPr>
      <dsp:spPr>
        <a:xfrm>
          <a:off x="5029199" y="1783492"/>
          <a:ext cx="1312966" cy="4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70"/>
              </a:lnTo>
              <a:lnTo>
                <a:pt x="1312966" y="227870"/>
              </a:lnTo>
              <a:lnTo>
                <a:pt x="1312966" y="45574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FD437-E21F-48FA-B4AF-7410EF0E4A99}">
      <dsp:nvSpPr>
        <dsp:cNvPr id="0" name=""/>
        <dsp:cNvSpPr/>
      </dsp:nvSpPr>
      <dsp:spPr>
        <a:xfrm>
          <a:off x="3716233" y="1783492"/>
          <a:ext cx="1312966" cy="455740"/>
        </a:xfrm>
        <a:custGeom>
          <a:avLst/>
          <a:gdLst/>
          <a:ahLst/>
          <a:cxnLst/>
          <a:rect l="0" t="0" r="0" b="0"/>
          <a:pathLst>
            <a:path>
              <a:moveTo>
                <a:pt x="1312966" y="0"/>
              </a:moveTo>
              <a:lnTo>
                <a:pt x="1312966" y="227870"/>
              </a:lnTo>
              <a:lnTo>
                <a:pt x="0" y="227870"/>
              </a:lnTo>
              <a:lnTo>
                <a:pt x="0" y="45574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D5EB-0E17-4C77-B581-D066F7004090}">
      <dsp:nvSpPr>
        <dsp:cNvPr id="0" name=""/>
        <dsp:cNvSpPr/>
      </dsp:nvSpPr>
      <dsp:spPr>
        <a:xfrm>
          <a:off x="1090299" y="1783492"/>
          <a:ext cx="3938900" cy="455740"/>
        </a:xfrm>
        <a:custGeom>
          <a:avLst/>
          <a:gdLst/>
          <a:ahLst/>
          <a:cxnLst/>
          <a:rect l="0" t="0" r="0" b="0"/>
          <a:pathLst>
            <a:path>
              <a:moveTo>
                <a:pt x="3938900" y="0"/>
              </a:moveTo>
              <a:lnTo>
                <a:pt x="3938900" y="227870"/>
              </a:lnTo>
              <a:lnTo>
                <a:pt x="0" y="227870"/>
              </a:lnTo>
              <a:lnTo>
                <a:pt x="0" y="45574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F811B-5098-4EA6-89FF-2B9868D8F874}">
      <dsp:nvSpPr>
        <dsp:cNvPr id="0" name=""/>
        <dsp:cNvSpPr/>
      </dsp:nvSpPr>
      <dsp:spPr>
        <a:xfrm>
          <a:off x="3944103" y="698395"/>
          <a:ext cx="2170193" cy="1085096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Mitigation Strategies</a:t>
          </a:r>
          <a:endParaRPr lang="en-GB" sz="1800" kern="1200"/>
        </a:p>
      </dsp:txBody>
      <dsp:txXfrm>
        <a:off x="3944103" y="698395"/>
        <a:ext cx="2170193" cy="1085096"/>
      </dsp:txXfrm>
    </dsp:sp>
    <dsp:sp modelId="{ABCA9269-2A2D-4875-9BBB-84D2AFD7984C}">
      <dsp:nvSpPr>
        <dsp:cNvPr id="0" name=""/>
        <dsp:cNvSpPr/>
      </dsp:nvSpPr>
      <dsp:spPr>
        <a:xfrm>
          <a:off x="5202" y="2239232"/>
          <a:ext cx="2170193" cy="108509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Implement long-term pricing policies.</a:t>
          </a:r>
          <a:endParaRPr lang="en-GB" sz="1800" kern="1200" dirty="0"/>
        </a:p>
      </dsp:txBody>
      <dsp:txXfrm>
        <a:off x="5202" y="2239232"/>
        <a:ext cx="2170193" cy="1085096"/>
      </dsp:txXfrm>
    </dsp:sp>
    <dsp:sp modelId="{1FD40AF0-6460-4F70-9C69-82467B8B4A2A}">
      <dsp:nvSpPr>
        <dsp:cNvPr id="0" name=""/>
        <dsp:cNvSpPr/>
      </dsp:nvSpPr>
      <dsp:spPr>
        <a:xfrm>
          <a:off x="2631136" y="2239232"/>
          <a:ext cx="2170193" cy="108509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Invest in community engagement programs.</a:t>
          </a:r>
          <a:endParaRPr lang="en-GB" sz="1800" kern="1200" dirty="0"/>
        </a:p>
      </dsp:txBody>
      <dsp:txXfrm>
        <a:off x="2631136" y="2239232"/>
        <a:ext cx="2170193" cy="1085096"/>
      </dsp:txXfrm>
    </dsp:sp>
    <dsp:sp modelId="{79C74D86-9947-4A47-B9F5-24AE683E65E5}">
      <dsp:nvSpPr>
        <dsp:cNvPr id="0" name=""/>
        <dsp:cNvSpPr/>
      </dsp:nvSpPr>
      <dsp:spPr>
        <a:xfrm>
          <a:off x="5257070" y="2239232"/>
          <a:ext cx="2170193" cy="108509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cost-effective and reliable technical solutions.</a:t>
          </a:r>
          <a:endParaRPr lang="en-GB" sz="1800" kern="1200" dirty="0"/>
        </a:p>
      </dsp:txBody>
      <dsp:txXfrm>
        <a:off x="5257070" y="2239232"/>
        <a:ext cx="2170193" cy="1085096"/>
      </dsp:txXfrm>
    </dsp:sp>
    <dsp:sp modelId="{0E4A5E83-4A11-4C97-B598-274ED40494C0}">
      <dsp:nvSpPr>
        <dsp:cNvPr id="0" name=""/>
        <dsp:cNvSpPr/>
      </dsp:nvSpPr>
      <dsp:spPr>
        <a:xfrm>
          <a:off x="7883003" y="2239232"/>
          <a:ext cx="2170193" cy="108509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7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Enhance maintenance frameworks and environmental planning.</a:t>
          </a:r>
          <a:endParaRPr lang="en-GB" sz="1800" kern="1200" dirty="0"/>
        </a:p>
      </dsp:txBody>
      <dsp:txXfrm>
        <a:off x="7883003" y="2239232"/>
        <a:ext cx="2170193" cy="1085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31D3A-CF95-40F6-A20E-2B9E608ED890}">
      <dsp:nvSpPr>
        <dsp:cNvPr id="0" name=""/>
        <dsp:cNvSpPr/>
      </dsp:nvSpPr>
      <dsp:spPr>
        <a:xfrm>
          <a:off x="0" y="71039"/>
          <a:ext cx="5497243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Evaluating distributed wind systems for localized energy access.</a:t>
          </a:r>
          <a:endParaRPr lang="en-GB" sz="3200" kern="1200" dirty="0"/>
        </a:p>
      </dsp:txBody>
      <dsp:txXfrm>
        <a:off x="85900" y="156939"/>
        <a:ext cx="5325443" cy="1587880"/>
      </dsp:txXfrm>
    </dsp:sp>
    <dsp:sp modelId="{F76135E6-6D77-4203-B7D7-74EC50294F27}">
      <dsp:nvSpPr>
        <dsp:cNvPr id="0" name=""/>
        <dsp:cNvSpPr/>
      </dsp:nvSpPr>
      <dsp:spPr>
        <a:xfrm>
          <a:off x="0" y="1924908"/>
          <a:ext cx="5497243" cy="1759680"/>
        </a:xfrm>
        <a:prstGeom prst="roundRect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Balancing initial costs with long-term benefits.</a:t>
          </a:r>
          <a:endParaRPr lang="en-GB" sz="3200" kern="1200" dirty="0"/>
        </a:p>
      </dsp:txBody>
      <dsp:txXfrm>
        <a:off x="85900" y="2010808"/>
        <a:ext cx="5325443" cy="1587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930FF-6418-40F2-86AB-B07F1AAC2F8C}">
      <dsp:nvSpPr>
        <dsp:cNvPr id="0" name=""/>
        <dsp:cNvSpPr/>
      </dsp:nvSpPr>
      <dsp:spPr>
        <a:xfrm>
          <a:off x="8840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Wind energy is vital for a sustainable energy future.</a:t>
          </a:r>
          <a:endParaRPr lang="en-GB" sz="1800" kern="1200" dirty="0"/>
        </a:p>
      </dsp:txBody>
      <dsp:txXfrm>
        <a:off x="55274" y="1265108"/>
        <a:ext cx="2549426" cy="1492508"/>
      </dsp:txXfrm>
    </dsp:sp>
    <dsp:sp modelId="{A1014F8E-B401-47A2-BCBC-12E384099C00}">
      <dsp:nvSpPr>
        <dsp:cNvPr id="0" name=""/>
        <dsp:cNvSpPr/>
      </dsp:nvSpPr>
      <dsp:spPr>
        <a:xfrm>
          <a:off x="2915364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915364" y="1814775"/>
        <a:ext cx="392116" cy="393173"/>
      </dsp:txXfrm>
    </dsp:sp>
    <dsp:sp modelId="{0DB96CE7-220B-433A-AA52-383793C9B607}">
      <dsp:nvSpPr>
        <dsp:cNvPr id="0" name=""/>
        <dsp:cNvSpPr/>
      </dsp:nvSpPr>
      <dsp:spPr>
        <a:xfrm>
          <a:off x="3708052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00841"/>
                <a:satOff val="-3552"/>
                <a:lumOff val="-1079"/>
                <a:alphaOff val="0"/>
                <a:shade val="85000"/>
                <a:satMod val="130000"/>
              </a:schemeClr>
            </a:gs>
            <a:gs pos="34000">
              <a:schemeClr val="accent5">
                <a:hueOff val="9300841"/>
                <a:satOff val="-3552"/>
                <a:lumOff val="-1079"/>
                <a:alphaOff val="0"/>
                <a:shade val="87000"/>
                <a:satMod val="125000"/>
              </a:schemeClr>
            </a:gs>
            <a:gs pos="70000">
              <a:schemeClr val="accent5">
                <a:hueOff val="9300841"/>
                <a:satOff val="-3552"/>
                <a:lumOff val="-1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300841"/>
                <a:satOff val="-3552"/>
                <a:lumOff val="-1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Key drivers include supportive policies, technological advancements, and environmental priorities.</a:t>
          </a:r>
          <a:endParaRPr lang="en-GB" sz="1800" kern="1200"/>
        </a:p>
      </dsp:txBody>
      <dsp:txXfrm>
        <a:off x="3754486" y="1265108"/>
        <a:ext cx="2549426" cy="1492508"/>
      </dsp:txXfrm>
    </dsp:sp>
    <dsp:sp modelId="{97D258B2-8D8C-4B53-A7F5-953542BA3C65}">
      <dsp:nvSpPr>
        <dsp:cNvPr id="0" name=""/>
        <dsp:cNvSpPr/>
      </dsp:nvSpPr>
      <dsp:spPr>
        <a:xfrm>
          <a:off x="6614576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8601683"/>
                <a:satOff val="-7104"/>
                <a:lumOff val="-2157"/>
                <a:alphaOff val="0"/>
                <a:shade val="85000"/>
                <a:satMod val="130000"/>
              </a:schemeClr>
            </a:gs>
            <a:gs pos="34000">
              <a:schemeClr val="accent5">
                <a:hueOff val="18601683"/>
                <a:satOff val="-7104"/>
                <a:lumOff val="-2157"/>
                <a:alphaOff val="0"/>
                <a:shade val="87000"/>
                <a:satMod val="125000"/>
              </a:schemeClr>
            </a:gs>
            <a:gs pos="70000">
              <a:schemeClr val="accent5">
                <a:hueOff val="18601683"/>
                <a:satOff val="-7104"/>
                <a:lumOff val="-21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601683"/>
                <a:satOff val="-7104"/>
                <a:lumOff val="-21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6614576" y="1814775"/>
        <a:ext cx="392116" cy="393173"/>
      </dsp:txXfrm>
    </dsp:sp>
    <dsp:sp modelId="{5F2C6B73-AF91-4171-8EBB-2B59422CB6B3}">
      <dsp:nvSpPr>
        <dsp:cNvPr id="0" name=""/>
        <dsp:cNvSpPr/>
      </dsp:nvSpPr>
      <dsp:spPr>
        <a:xfrm>
          <a:off x="7407265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601683"/>
                <a:satOff val="-7104"/>
                <a:lumOff val="-2157"/>
                <a:alphaOff val="0"/>
                <a:shade val="85000"/>
                <a:satMod val="130000"/>
              </a:schemeClr>
            </a:gs>
            <a:gs pos="34000">
              <a:schemeClr val="accent5">
                <a:hueOff val="18601683"/>
                <a:satOff val="-7104"/>
                <a:lumOff val="-2157"/>
                <a:alphaOff val="0"/>
                <a:shade val="87000"/>
                <a:satMod val="125000"/>
              </a:schemeClr>
            </a:gs>
            <a:gs pos="70000">
              <a:schemeClr val="accent5">
                <a:hueOff val="18601683"/>
                <a:satOff val="-7104"/>
                <a:lumOff val="-21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601683"/>
                <a:satOff val="-7104"/>
                <a:lumOff val="-21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Risks can be managed through strategic planning and collaboration.</a:t>
          </a:r>
          <a:endParaRPr lang="en-GB" sz="1800" kern="1200"/>
        </a:p>
      </dsp:txBody>
      <dsp:txXfrm>
        <a:off x="7453699" y="1265108"/>
        <a:ext cx="2549426" cy="14925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58395-2E62-485D-BC50-29D93CF6727E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69CC-0F76-4A32-9203-5D50EB44AB52}">
      <dsp:nvSpPr>
        <dsp:cNvPr id="0" name=""/>
        <dsp:cNvSpPr/>
      </dsp:nvSpPr>
      <dsp:spPr>
        <a:xfrm>
          <a:off x="5034" y="1206817"/>
          <a:ext cx="2421284" cy="1609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Strengthen international and regional policies to attract investments.</a:t>
          </a:r>
          <a:endParaRPr lang="en-GB" sz="2000" kern="1200" dirty="0"/>
        </a:p>
      </dsp:txBody>
      <dsp:txXfrm>
        <a:off x="83583" y="1285366"/>
        <a:ext cx="2264186" cy="1451992"/>
      </dsp:txXfrm>
    </dsp:sp>
    <dsp:sp modelId="{B78FBB91-7226-42FA-89FB-C81AFAC4EC1C}">
      <dsp:nvSpPr>
        <dsp:cNvPr id="0" name=""/>
        <dsp:cNvSpPr/>
      </dsp:nvSpPr>
      <dsp:spPr>
        <a:xfrm>
          <a:off x="2547383" y="1206817"/>
          <a:ext cx="2421284" cy="1609090"/>
        </a:xfrm>
        <a:prstGeom prst="roundRect">
          <a:avLst/>
        </a:prstGeom>
        <a:solidFill>
          <a:schemeClr val="accent5">
            <a:hueOff val="6200561"/>
            <a:satOff val="-2368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Promote technological innovation for distributed systems.</a:t>
          </a:r>
          <a:endParaRPr lang="en-GB" sz="2000" kern="1200"/>
        </a:p>
      </dsp:txBody>
      <dsp:txXfrm>
        <a:off x="2625932" y="1285366"/>
        <a:ext cx="2264186" cy="1451992"/>
      </dsp:txXfrm>
    </dsp:sp>
    <dsp:sp modelId="{605293A4-DAC8-4071-8BDD-196564A03169}">
      <dsp:nvSpPr>
        <dsp:cNvPr id="0" name=""/>
        <dsp:cNvSpPr/>
      </dsp:nvSpPr>
      <dsp:spPr>
        <a:xfrm>
          <a:off x="5089732" y="1206817"/>
          <a:ext cx="2421284" cy="1609090"/>
        </a:xfrm>
        <a:prstGeom prst="roundRect">
          <a:avLst/>
        </a:prstGeom>
        <a:solidFill>
          <a:schemeClr val="accent5">
            <a:hueOff val="12401122"/>
            <a:satOff val="-4736"/>
            <a:lumOff val="-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Engage communities to foster public support.</a:t>
          </a:r>
          <a:endParaRPr lang="en-GB" sz="2000" kern="1200"/>
        </a:p>
      </dsp:txBody>
      <dsp:txXfrm>
        <a:off x="5168281" y="1285366"/>
        <a:ext cx="2264186" cy="1451992"/>
      </dsp:txXfrm>
    </dsp:sp>
    <dsp:sp modelId="{AE586B45-E54B-4C92-8600-AE90CAB82F3B}">
      <dsp:nvSpPr>
        <dsp:cNvPr id="0" name=""/>
        <dsp:cNvSpPr/>
      </dsp:nvSpPr>
      <dsp:spPr>
        <a:xfrm>
          <a:off x="7632081" y="1206817"/>
          <a:ext cx="2421284" cy="1609090"/>
        </a:xfrm>
        <a:prstGeom prst="roundRect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Establish robust risk management frameworks.</a:t>
          </a:r>
          <a:endParaRPr lang="en-GB" sz="2000" kern="1200"/>
        </a:p>
      </dsp:txBody>
      <dsp:txXfrm>
        <a:off x="7710630" y="1285366"/>
        <a:ext cx="2264186" cy="14519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A9754-6D4D-49EB-9AEE-791CE37C9D21}">
      <dsp:nvSpPr>
        <dsp:cNvPr id="0" name=""/>
        <dsp:cNvSpPr/>
      </dsp:nvSpPr>
      <dsp:spPr>
        <a:xfrm>
          <a:off x="545" y="32391"/>
          <a:ext cx="3877489" cy="387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Questions?</a:t>
          </a:r>
          <a:endParaRPr lang="en-GB" sz="4400" kern="1200" dirty="0"/>
        </a:p>
      </dsp:txBody>
      <dsp:txXfrm>
        <a:off x="568390" y="600236"/>
        <a:ext cx="2741799" cy="2741799"/>
      </dsp:txXfrm>
    </dsp:sp>
    <dsp:sp modelId="{70EBAF8D-CC07-49C2-AC09-F3AF6B4A8ED6}">
      <dsp:nvSpPr>
        <dsp:cNvPr id="0" name=""/>
        <dsp:cNvSpPr/>
      </dsp:nvSpPr>
      <dsp:spPr>
        <a:xfrm>
          <a:off x="3574301" y="-515266"/>
          <a:ext cx="2411014" cy="130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3574301" y="-253536"/>
        <a:ext cx="2018418" cy="785192"/>
      </dsp:txXfrm>
    </dsp:sp>
    <dsp:sp modelId="{F8BFBFEB-A8C0-4EF5-B523-3CCD90C1C4AE}">
      <dsp:nvSpPr>
        <dsp:cNvPr id="0" name=""/>
        <dsp:cNvSpPr/>
      </dsp:nvSpPr>
      <dsp:spPr>
        <a:xfrm>
          <a:off x="5818055" y="32391"/>
          <a:ext cx="3877489" cy="387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smtClean="0"/>
            <a:t>Thank you for your attention!</a:t>
          </a:r>
          <a:endParaRPr lang="en-GB" sz="4400" kern="1200"/>
        </a:p>
      </dsp:txBody>
      <dsp:txXfrm>
        <a:off x="6385900" y="600236"/>
        <a:ext cx="2741799" cy="2741799"/>
      </dsp:txXfrm>
    </dsp:sp>
    <dsp:sp modelId="{39802C3C-5AB6-45F8-9B9E-480A6BA0F968}">
      <dsp:nvSpPr>
        <dsp:cNvPr id="0" name=""/>
        <dsp:cNvSpPr/>
      </dsp:nvSpPr>
      <dsp:spPr>
        <a:xfrm rot="10800000">
          <a:off x="3710774" y="3148886"/>
          <a:ext cx="2411014" cy="1308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10800000">
        <a:off x="4103370" y="3410616"/>
        <a:ext cx="2018418" cy="785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5168-201E-4CDD-A0A4-BC9A857C84F6}">
      <dsp:nvSpPr>
        <dsp:cNvPr id="0" name=""/>
        <dsp:cNvSpPr/>
      </dsp:nvSpPr>
      <dsp:spPr>
        <a:xfrm>
          <a:off x="7005755" y="1999676"/>
          <a:ext cx="2900688" cy="5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12"/>
              </a:lnTo>
              <a:lnTo>
                <a:pt x="2900688" y="251712"/>
              </a:lnTo>
              <a:lnTo>
                <a:pt x="2900688" y="503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4A0F6-FDD9-4AAE-9889-6795653D0500}">
      <dsp:nvSpPr>
        <dsp:cNvPr id="0" name=""/>
        <dsp:cNvSpPr/>
      </dsp:nvSpPr>
      <dsp:spPr>
        <a:xfrm>
          <a:off x="6960035" y="1999676"/>
          <a:ext cx="91440" cy="503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6EAC7-A431-420C-A976-4511F27796F4}">
      <dsp:nvSpPr>
        <dsp:cNvPr id="0" name=""/>
        <dsp:cNvSpPr/>
      </dsp:nvSpPr>
      <dsp:spPr>
        <a:xfrm>
          <a:off x="4105066" y="1999676"/>
          <a:ext cx="2900688" cy="503425"/>
        </a:xfrm>
        <a:custGeom>
          <a:avLst/>
          <a:gdLst/>
          <a:ahLst/>
          <a:cxnLst/>
          <a:rect l="0" t="0" r="0" b="0"/>
          <a:pathLst>
            <a:path>
              <a:moveTo>
                <a:pt x="2900688" y="0"/>
              </a:moveTo>
              <a:lnTo>
                <a:pt x="2900688" y="251712"/>
              </a:lnTo>
              <a:lnTo>
                <a:pt x="0" y="251712"/>
              </a:lnTo>
              <a:lnTo>
                <a:pt x="0" y="5034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07A0D-8DC4-4A76-B478-6E56175C425A}">
      <dsp:nvSpPr>
        <dsp:cNvPr id="0" name=""/>
        <dsp:cNvSpPr/>
      </dsp:nvSpPr>
      <dsp:spPr>
        <a:xfrm>
          <a:off x="5747" y="801045"/>
          <a:ext cx="2397262" cy="1198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Global need for renewable energy to combat climate change.</a:t>
          </a:r>
          <a:endParaRPr lang="en-GB" sz="1600" kern="1200"/>
        </a:p>
      </dsp:txBody>
      <dsp:txXfrm>
        <a:off x="5747" y="801045"/>
        <a:ext cx="2397262" cy="1198631"/>
      </dsp:txXfrm>
    </dsp:sp>
    <dsp:sp modelId="{6D915BAD-99EC-4038-A132-4FAA455A489B}">
      <dsp:nvSpPr>
        <dsp:cNvPr id="0" name=""/>
        <dsp:cNvSpPr/>
      </dsp:nvSpPr>
      <dsp:spPr>
        <a:xfrm>
          <a:off x="2906435" y="801045"/>
          <a:ext cx="2397262" cy="1198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Wind energy as a frontrunner due to scalability, cost efficiency, and environmental benefits.</a:t>
          </a:r>
          <a:endParaRPr lang="en-GB" sz="1600" kern="1200" dirty="0"/>
        </a:p>
      </dsp:txBody>
      <dsp:txXfrm>
        <a:off x="2906435" y="801045"/>
        <a:ext cx="2397262" cy="1198631"/>
      </dsp:txXfrm>
    </dsp:sp>
    <dsp:sp modelId="{BC928AAA-9E9F-4AD9-ADFC-9453FF1AE966}">
      <dsp:nvSpPr>
        <dsp:cNvPr id="0" name=""/>
        <dsp:cNvSpPr/>
      </dsp:nvSpPr>
      <dsp:spPr>
        <a:xfrm>
          <a:off x="5807123" y="801045"/>
          <a:ext cx="2397262" cy="1198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Focus of the presentation:</a:t>
          </a:r>
          <a:endParaRPr lang="en-GB" sz="1600" kern="1200"/>
        </a:p>
      </dsp:txBody>
      <dsp:txXfrm>
        <a:off x="5807123" y="801045"/>
        <a:ext cx="2397262" cy="1198631"/>
      </dsp:txXfrm>
    </dsp:sp>
    <dsp:sp modelId="{18F8526D-3233-4BF0-A087-22385B1E2F0F}">
      <dsp:nvSpPr>
        <dsp:cNvPr id="0" name=""/>
        <dsp:cNvSpPr/>
      </dsp:nvSpPr>
      <dsp:spPr>
        <a:xfrm>
          <a:off x="2906435" y="2503102"/>
          <a:ext cx="2397262" cy="1198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Growth of wind energy markets.</a:t>
          </a:r>
          <a:endParaRPr lang="en-GB" sz="1600" kern="1200"/>
        </a:p>
      </dsp:txBody>
      <dsp:txXfrm>
        <a:off x="2906435" y="2503102"/>
        <a:ext cx="2397262" cy="1198631"/>
      </dsp:txXfrm>
    </dsp:sp>
    <dsp:sp modelId="{7B7C5BDA-730F-4986-BAC4-20294C8477F3}">
      <dsp:nvSpPr>
        <dsp:cNvPr id="0" name=""/>
        <dsp:cNvSpPr/>
      </dsp:nvSpPr>
      <dsp:spPr>
        <a:xfrm>
          <a:off x="5807123" y="2503102"/>
          <a:ext cx="2397262" cy="1198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Key drivers of wind energy adoption.</a:t>
          </a:r>
          <a:endParaRPr lang="en-GB" sz="1600" kern="1200"/>
        </a:p>
      </dsp:txBody>
      <dsp:txXfrm>
        <a:off x="5807123" y="2503102"/>
        <a:ext cx="2397262" cy="1198631"/>
      </dsp:txXfrm>
    </dsp:sp>
    <dsp:sp modelId="{DF6CA85A-9AD6-4E76-A1F5-8BFAA04C0903}">
      <dsp:nvSpPr>
        <dsp:cNvPr id="0" name=""/>
        <dsp:cNvSpPr/>
      </dsp:nvSpPr>
      <dsp:spPr>
        <a:xfrm>
          <a:off x="8707811" y="2503102"/>
          <a:ext cx="2397262" cy="1198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Risks and challenges in distributed wind systems.</a:t>
          </a:r>
          <a:endParaRPr lang="en-GB" sz="1600" kern="1200"/>
        </a:p>
      </dsp:txBody>
      <dsp:txXfrm>
        <a:off x="8707811" y="2503102"/>
        <a:ext cx="2397262" cy="1198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41D46-4B7C-4F82-AD24-A1665CFBEA75}">
      <dsp:nvSpPr>
        <dsp:cNvPr id="0" name=""/>
        <dsp:cNvSpPr/>
      </dsp:nvSpPr>
      <dsp:spPr>
        <a:xfrm>
          <a:off x="8840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Significant growth in the European Union (EU) from 2000 to 2017.</a:t>
          </a:r>
          <a:endParaRPr lang="en-GB" sz="2200" kern="1200" dirty="0"/>
        </a:p>
      </dsp:txBody>
      <dsp:txXfrm>
        <a:off x="55274" y="1265108"/>
        <a:ext cx="2549426" cy="1492508"/>
      </dsp:txXfrm>
    </dsp:sp>
    <dsp:sp modelId="{A2A614F9-42D4-4598-AAAB-8D5795AB1CF1}">
      <dsp:nvSpPr>
        <dsp:cNvPr id="0" name=""/>
        <dsp:cNvSpPr/>
      </dsp:nvSpPr>
      <dsp:spPr>
        <a:xfrm>
          <a:off x="2915364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2915364" y="1814775"/>
        <a:ext cx="392116" cy="393173"/>
      </dsp:txXfrm>
    </dsp:sp>
    <dsp:sp modelId="{4D5A4EE0-D3C1-4602-BB44-DF352664DD55}">
      <dsp:nvSpPr>
        <dsp:cNvPr id="0" name=""/>
        <dsp:cNvSpPr/>
      </dsp:nvSpPr>
      <dsp:spPr>
        <a:xfrm>
          <a:off x="3708052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Leading contributors: Germany, Spain, and the United Kingdom.</a:t>
          </a:r>
          <a:endParaRPr lang="en-GB" sz="2200" kern="1200" dirty="0"/>
        </a:p>
      </dsp:txBody>
      <dsp:txXfrm>
        <a:off x="3754486" y="1265108"/>
        <a:ext cx="2549426" cy="1492508"/>
      </dsp:txXfrm>
    </dsp:sp>
    <dsp:sp modelId="{9FABCE9E-1304-49C8-B5F5-DC166B6B47CB}">
      <dsp:nvSpPr>
        <dsp:cNvPr id="0" name=""/>
        <dsp:cNvSpPr/>
      </dsp:nvSpPr>
      <dsp:spPr>
        <a:xfrm>
          <a:off x="6614576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6614576" y="1814775"/>
        <a:ext cx="392116" cy="393173"/>
      </dsp:txXfrm>
    </dsp:sp>
    <dsp:sp modelId="{740EDD8F-AAE2-43E3-9B79-FC4E9F54505A}">
      <dsp:nvSpPr>
        <dsp:cNvPr id="0" name=""/>
        <dsp:cNvSpPr/>
      </dsp:nvSpPr>
      <dsp:spPr>
        <a:xfrm>
          <a:off x="7407265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Average annual installed capacity in Germany: 2,953 MW.</a:t>
          </a:r>
          <a:endParaRPr lang="en-GB" sz="2200" kern="1200"/>
        </a:p>
      </dsp:txBody>
      <dsp:txXfrm>
        <a:off x="7453699" y="1265108"/>
        <a:ext cx="2549426" cy="1492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9065C-04F5-44DE-9CF3-0BC0D8F1B023}">
      <dsp:nvSpPr>
        <dsp:cNvPr id="0" name=""/>
        <dsp:cNvSpPr/>
      </dsp:nvSpPr>
      <dsp:spPr>
        <a:xfrm>
          <a:off x="3563311" y="1853809"/>
          <a:ext cx="1260659" cy="437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92"/>
              </a:lnTo>
              <a:lnTo>
                <a:pt x="1260659" y="218792"/>
              </a:lnTo>
              <a:lnTo>
                <a:pt x="1260659" y="437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A73C8-90D5-4416-85CB-3576BA425907}">
      <dsp:nvSpPr>
        <dsp:cNvPr id="0" name=""/>
        <dsp:cNvSpPr/>
      </dsp:nvSpPr>
      <dsp:spPr>
        <a:xfrm>
          <a:off x="2302651" y="1853809"/>
          <a:ext cx="1260659" cy="437584"/>
        </a:xfrm>
        <a:custGeom>
          <a:avLst/>
          <a:gdLst/>
          <a:ahLst/>
          <a:cxnLst/>
          <a:rect l="0" t="0" r="0" b="0"/>
          <a:pathLst>
            <a:path>
              <a:moveTo>
                <a:pt x="1260659" y="0"/>
              </a:moveTo>
              <a:lnTo>
                <a:pt x="1260659" y="218792"/>
              </a:lnTo>
              <a:lnTo>
                <a:pt x="0" y="218792"/>
              </a:lnTo>
              <a:lnTo>
                <a:pt x="0" y="437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7AB3-EE02-4CF2-945E-1EA638ADB56E}">
      <dsp:nvSpPr>
        <dsp:cNvPr id="0" name=""/>
        <dsp:cNvSpPr/>
      </dsp:nvSpPr>
      <dsp:spPr>
        <a:xfrm>
          <a:off x="125" y="811942"/>
          <a:ext cx="2083734" cy="10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EU renewable energy directives and subsidies.</a:t>
          </a:r>
          <a:endParaRPr lang="en-GB" sz="2300" kern="1200" dirty="0"/>
        </a:p>
      </dsp:txBody>
      <dsp:txXfrm>
        <a:off x="125" y="811942"/>
        <a:ext cx="2083734" cy="1041867"/>
      </dsp:txXfrm>
    </dsp:sp>
    <dsp:sp modelId="{6A2731C6-A4CE-4AEB-B852-1167E15A9D15}">
      <dsp:nvSpPr>
        <dsp:cNvPr id="0" name=""/>
        <dsp:cNvSpPr/>
      </dsp:nvSpPr>
      <dsp:spPr>
        <a:xfrm>
          <a:off x="2521443" y="811942"/>
          <a:ext cx="2083734" cy="10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Advancements in wind turbine technology:</a:t>
          </a:r>
          <a:endParaRPr lang="en-GB" sz="2300" kern="1200" dirty="0"/>
        </a:p>
      </dsp:txBody>
      <dsp:txXfrm>
        <a:off x="2521443" y="811942"/>
        <a:ext cx="2083734" cy="1041867"/>
      </dsp:txXfrm>
    </dsp:sp>
    <dsp:sp modelId="{A144AD28-645F-4F48-B15F-066BED2C0E84}">
      <dsp:nvSpPr>
        <dsp:cNvPr id="0" name=""/>
        <dsp:cNvSpPr/>
      </dsp:nvSpPr>
      <dsp:spPr>
        <a:xfrm>
          <a:off x="1260784" y="2291393"/>
          <a:ext cx="2083734" cy="10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Higher capacity turbines.</a:t>
          </a:r>
          <a:endParaRPr lang="en-GB" sz="2300" kern="1200"/>
        </a:p>
      </dsp:txBody>
      <dsp:txXfrm>
        <a:off x="1260784" y="2291393"/>
        <a:ext cx="2083734" cy="1041867"/>
      </dsp:txXfrm>
    </dsp:sp>
    <dsp:sp modelId="{89512F2D-BDFF-4303-8B57-B6B1D27DE384}">
      <dsp:nvSpPr>
        <dsp:cNvPr id="0" name=""/>
        <dsp:cNvSpPr/>
      </dsp:nvSpPr>
      <dsp:spPr>
        <a:xfrm>
          <a:off x="3782103" y="2291393"/>
          <a:ext cx="2083734" cy="10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Offshore wind farms reducing costs.</a:t>
          </a:r>
          <a:endParaRPr lang="en-GB" sz="2300" kern="1200" dirty="0"/>
        </a:p>
      </dsp:txBody>
      <dsp:txXfrm>
        <a:off x="3782103" y="2291393"/>
        <a:ext cx="2083734" cy="1041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4B01-5B1B-4B81-A10A-7E6C908AFBEE}">
      <dsp:nvSpPr>
        <dsp:cNvPr id="0" name=""/>
        <dsp:cNvSpPr/>
      </dsp:nvSpPr>
      <dsp:spPr>
        <a:xfrm>
          <a:off x="8840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Strong policies in Denmark and Portugal led to high renewable energy shares.</a:t>
          </a:r>
          <a:endParaRPr lang="en-GB" sz="2000" kern="1200" dirty="0"/>
        </a:p>
      </dsp:txBody>
      <dsp:txXfrm>
        <a:off x="55274" y="1265108"/>
        <a:ext cx="2549426" cy="1492508"/>
      </dsp:txXfrm>
    </dsp:sp>
    <dsp:sp modelId="{11030457-27CF-4538-9C35-17DC89CC20C4}">
      <dsp:nvSpPr>
        <dsp:cNvPr id="0" name=""/>
        <dsp:cNvSpPr/>
      </dsp:nvSpPr>
      <dsp:spPr>
        <a:xfrm>
          <a:off x="2915364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915364" y="1814775"/>
        <a:ext cx="392116" cy="393173"/>
      </dsp:txXfrm>
    </dsp:sp>
    <dsp:sp modelId="{65E8E2A8-C841-4DAB-8B51-D44D7481B15F}">
      <dsp:nvSpPr>
        <dsp:cNvPr id="0" name=""/>
        <dsp:cNvSpPr/>
      </dsp:nvSpPr>
      <dsp:spPr>
        <a:xfrm>
          <a:off x="3708052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Rapid expansions in China and India driven by increasing energy demands.</a:t>
          </a:r>
          <a:endParaRPr lang="en-GB" sz="2000" kern="1200" dirty="0"/>
        </a:p>
      </dsp:txBody>
      <dsp:txXfrm>
        <a:off x="3754486" y="1265108"/>
        <a:ext cx="2549426" cy="1492508"/>
      </dsp:txXfrm>
    </dsp:sp>
    <dsp:sp modelId="{FB73DD5B-EFF2-48E0-BE7C-3E6C230F2B98}">
      <dsp:nvSpPr>
        <dsp:cNvPr id="0" name=""/>
        <dsp:cNvSpPr/>
      </dsp:nvSpPr>
      <dsp:spPr>
        <a:xfrm>
          <a:off x="6614576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6614576" y="1814775"/>
        <a:ext cx="392116" cy="393173"/>
      </dsp:txXfrm>
    </dsp:sp>
    <dsp:sp modelId="{A31BB4AF-526C-4069-988D-9A54FE3B9C90}">
      <dsp:nvSpPr>
        <dsp:cNvPr id="0" name=""/>
        <dsp:cNvSpPr/>
      </dsp:nvSpPr>
      <dsp:spPr>
        <a:xfrm>
          <a:off x="7407265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Declining generation costs enhancing adoption globally.</a:t>
          </a:r>
          <a:endParaRPr lang="en-GB" sz="2000" kern="1200" dirty="0"/>
        </a:p>
      </dsp:txBody>
      <dsp:txXfrm>
        <a:off x="7453699" y="1265108"/>
        <a:ext cx="2549426" cy="1492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480A8-09AF-414E-8930-981B9AEB3C9E}">
      <dsp:nvSpPr>
        <dsp:cNvPr id="0" name=""/>
        <dsp:cNvSpPr/>
      </dsp:nvSpPr>
      <dsp:spPr>
        <a:xfrm>
          <a:off x="2060365" y="7"/>
          <a:ext cx="1600799" cy="1600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Larger rotor diameters and offshore capabilities.</a:t>
          </a:r>
          <a:endParaRPr lang="en-GB" sz="1300" kern="1200" dirty="0"/>
        </a:p>
      </dsp:txBody>
      <dsp:txXfrm>
        <a:off x="2294797" y="234439"/>
        <a:ext cx="1131935" cy="1131935"/>
      </dsp:txXfrm>
    </dsp:sp>
    <dsp:sp modelId="{D21B4BF8-3F73-41B5-A646-44E2A7D93A83}">
      <dsp:nvSpPr>
        <dsp:cNvPr id="0" name=""/>
        <dsp:cNvSpPr/>
      </dsp:nvSpPr>
      <dsp:spPr>
        <a:xfrm rot="3600000">
          <a:off x="3242844" y="1561697"/>
          <a:ext cx="426828" cy="54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274856" y="1614305"/>
        <a:ext cx="298780" cy="324161"/>
      </dsp:txXfrm>
    </dsp:sp>
    <dsp:sp modelId="{F269B045-AD71-4709-9010-15E93F0885A6}">
      <dsp:nvSpPr>
        <dsp:cNvPr id="0" name=""/>
        <dsp:cNvSpPr/>
      </dsp:nvSpPr>
      <dsp:spPr>
        <a:xfrm>
          <a:off x="3263432" y="2083781"/>
          <a:ext cx="1600799" cy="1600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Decline in Levelized Cost of Energy (LCOE).</a:t>
          </a:r>
          <a:endParaRPr lang="en-GB" sz="1300" kern="1200"/>
        </a:p>
      </dsp:txBody>
      <dsp:txXfrm>
        <a:off x="3497864" y="2318213"/>
        <a:ext cx="1131935" cy="1131935"/>
      </dsp:txXfrm>
    </dsp:sp>
    <dsp:sp modelId="{B075DF47-B168-4D01-A262-FCC57E6ACFF2}">
      <dsp:nvSpPr>
        <dsp:cNvPr id="0" name=""/>
        <dsp:cNvSpPr/>
      </dsp:nvSpPr>
      <dsp:spPr>
        <a:xfrm rot="10800000">
          <a:off x="2659431" y="2614046"/>
          <a:ext cx="426828" cy="54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787479" y="2722100"/>
        <a:ext cx="298780" cy="324161"/>
      </dsp:txXfrm>
    </dsp:sp>
    <dsp:sp modelId="{74079256-AA31-4EE1-8A0F-688727FD3AA6}">
      <dsp:nvSpPr>
        <dsp:cNvPr id="0" name=""/>
        <dsp:cNvSpPr/>
      </dsp:nvSpPr>
      <dsp:spPr>
        <a:xfrm>
          <a:off x="857297" y="2083781"/>
          <a:ext cx="1600799" cy="1600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Improved competitiveness of wind energy compared to fossil fuels.</a:t>
          </a:r>
          <a:endParaRPr lang="en-GB" sz="1300" kern="1200"/>
        </a:p>
      </dsp:txBody>
      <dsp:txXfrm>
        <a:off x="1091729" y="2318213"/>
        <a:ext cx="1131935" cy="1131935"/>
      </dsp:txXfrm>
    </dsp:sp>
    <dsp:sp modelId="{D6C148D3-93F2-4C5D-B50B-FFEFB841210A}">
      <dsp:nvSpPr>
        <dsp:cNvPr id="0" name=""/>
        <dsp:cNvSpPr/>
      </dsp:nvSpPr>
      <dsp:spPr>
        <a:xfrm rot="18000000">
          <a:off x="2039777" y="1582620"/>
          <a:ext cx="426828" cy="54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071789" y="1746120"/>
        <a:ext cx="298780" cy="324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23D4-2EB8-4FEA-B539-256DB168A959}">
      <dsp:nvSpPr>
        <dsp:cNvPr id="0" name=""/>
        <dsp:cNvSpPr/>
      </dsp:nvSpPr>
      <dsp:spPr>
        <a:xfrm>
          <a:off x="0" y="1068387"/>
          <a:ext cx="3143249" cy="18859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CAGR highlights the significant role of wind energy in recent years.</a:t>
          </a:r>
          <a:endParaRPr lang="en-GB" sz="2700" kern="1200" dirty="0"/>
        </a:p>
      </dsp:txBody>
      <dsp:txXfrm>
        <a:off x="0" y="1068387"/>
        <a:ext cx="3143249" cy="1885950"/>
      </dsp:txXfrm>
    </dsp:sp>
    <dsp:sp modelId="{A91D8B41-1D52-41F4-A9A7-7A28D7390843}">
      <dsp:nvSpPr>
        <dsp:cNvPr id="0" name=""/>
        <dsp:cNvSpPr/>
      </dsp:nvSpPr>
      <dsp:spPr>
        <a:xfrm>
          <a:off x="3457575" y="1068387"/>
          <a:ext cx="3143249" cy="1885950"/>
        </a:xfrm>
        <a:prstGeom prst="rect">
          <a:avLst/>
        </a:prstGeom>
        <a:gradFill rotWithShape="0">
          <a:gsLst>
            <a:gs pos="0">
              <a:schemeClr val="accent5">
                <a:hueOff val="9300841"/>
                <a:satOff val="-3552"/>
                <a:lumOff val="-1079"/>
                <a:alphaOff val="0"/>
                <a:shade val="85000"/>
                <a:satMod val="130000"/>
              </a:schemeClr>
            </a:gs>
            <a:gs pos="34000">
              <a:schemeClr val="accent5">
                <a:hueOff val="9300841"/>
                <a:satOff val="-3552"/>
                <a:lumOff val="-1079"/>
                <a:alphaOff val="0"/>
                <a:shade val="87000"/>
                <a:satMod val="125000"/>
              </a:schemeClr>
            </a:gs>
            <a:gs pos="70000">
              <a:schemeClr val="accent5">
                <a:hueOff val="9300841"/>
                <a:satOff val="-3552"/>
                <a:lumOff val="-1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300841"/>
                <a:satOff val="-3552"/>
                <a:lumOff val="-1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Reflects dynamic growth patterns and technological advancements.</a:t>
          </a:r>
          <a:endParaRPr lang="en-GB" sz="2700" kern="1200"/>
        </a:p>
      </dsp:txBody>
      <dsp:txXfrm>
        <a:off x="3457575" y="1068387"/>
        <a:ext cx="3143249" cy="1885950"/>
      </dsp:txXfrm>
    </dsp:sp>
    <dsp:sp modelId="{02E354B1-78B3-4B0D-BAAB-5D1765916919}">
      <dsp:nvSpPr>
        <dsp:cNvPr id="0" name=""/>
        <dsp:cNvSpPr/>
      </dsp:nvSpPr>
      <dsp:spPr>
        <a:xfrm>
          <a:off x="6915149" y="1068387"/>
          <a:ext cx="3143249" cy="1885950"/>
        </a:xfrm>
        <a:prstGeom prst="rect">
          <a:avLst/>
        </a:prstGeom>
        <a:gradFill rotWithShape="0">
          <a:gsLst>
            <a:gs pos="0">
              <a:schemeClr val="accent5">
                <a:hueOff val="18601683"/>
                <a:satOff val="-7104"/>
                <a:lumOff val="-2157"/>
                <a:alphaOff val="0"/>
                <a:shade val="85000"/>
                <a:satMod val="130000"/>
              </a:schemeClr>
            </a:gs>
            <a:gs pos="34000">
              <a:schemeClr val="accent5">
                <a:hueOff val="18601683"/>
                <a:satOff val="-7104"/>
                <a:lumOff val="-2157"/>
                <a:alphaOff val="0"/>
                <a:shade val="87000"/>
                <a:satMod val="125000"/>
              </a:schemeClr>
            </a:gs>
            <a:gs pos="70000">
              <a:schemeClr val="accent5">
                <a:hueOff val="18601683"/>
                <a:satOff val="-7104"/>
                <a:lumOff val="-21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601683"/>
                <a:satOff val="-7104"/>
                <a:lumOff val="-21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Ensures wind energy’s position as a key player in global energy transitions.</a:t>
          </a:r>
          <a:endParaRPr lang="en-GB" sz="2700" kern="1200"/>
        </a:p>
      </dsp:txBody>
      <dsp:txXfrm>
        <a:off x="6915149" y="1068387"/>
        <a:ext cx="3143249" cy="1885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18207-5B85-48D1-8732-F36ECFF31A89}">
      <dsp:nvSpPr>
        <dsp:cNvPr id="0" name=""/>
        <dsp:cNvSpPr/>
      </dsp:nvSpPr>
      <dsp:spPr>
        <a:xfrm>
          <a:off x="3260785" y="2167798"/>
          <a:ext cx="2307029" cy="40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6"/>
              </a:lnTo>
              <a:lnTo>
                <a:pt x="2307029" y="200196"/>
              </a:lnTo>
              <a:lnTo>
                <a:pt x="2307029" y="4003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68A21-904B-4B92-AEB8-39B1732AF1B8}">
      <dsp:nvSpPr>
        <dsp:cNvPr id="0" name=""/>
        <dsp:cNvSpPr/>
      </dsp:nvSpPr>
      <dsp:spPr>
        <a:xfrm>
          <a:off x="3215065" y="2167798"/>
          <a:ext cx="91440" cy="40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3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520D4-3545-46E7-98DF-2E5B47E75C03}">
      <dsp:nvSpPr>
        <dsp:cNvPr id="0" name=""/>
        <dsp:cNvSpPr/>
      </dsp:nvSpPr>
      <dsp:spPr>
        <a:xfrm>
          <a:off x="953755" y="2167798"/>
          <a:ext cx="2307029" cy="400393"/>
        </a:xfrm>
        <a:custGeom>
          <a:avLst/>
          <a:gdLst/>
          <a:ahLst/>
          <a:cxnLst/>
          <a:rect l="0" t="0" r="0" b="0"/>
          <a:pathLst>
            <a:path>
              <a:moveTo>
                <a:pt x="2307029" y="0"/>
              </a:moveTo>
              <a:lnTo>
                <a:pt x="2307029" y="200196"/>
              </a:lnTo>
              <a:lnTo>
                <a:pt x="0" y="200196"/>
              </a:lnTo>
              <a:lnTo>
                <a:pt x="0" y="4003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68174-4320-45A9-9125-7429AA6CE2BE}">
      <dsp:nvSpPr>
        <dsp:cNvPr id="0" name=""/>
        <dsp:cNvSpPr/>
      </dsp:nvSpPr>
      <dsp:spPr>
        <a:xfrm>
          <a:off x="2307467" y="1214480"/>
          <a:ext cx="1906635" cy="953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Key insights:</a:t>
          </a:r>
          <a:endParaRPr lang="en-GB" sz="1300" kern="1200"/>
        </a:p>
      </dsp:txBody>
      <dsp:txXfrm>
        <a:off x="2307467" y="1214480"/>
        <a:ext cx="1906635" cy="953317"/>
      </dsp:txXfrm>
    </dsp:sp>
    <dsp:sp modelId="{CF8E0B25-FEC0-4F57-97EC-FCF7AD3B4292}">
      <dsp:nvSpPr>
        <dsp:cNvPr id="0" name=""/>
        <dsp:cNvSpPr/>
      </dsp:nvSpPr>
      <dsp:spPr>
        <a:xfrm>
          <a:off x="437" y="2568192"/>
          <a:ext cx="1906635" cy="953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Denmark and Portugal leading with a cumulative average of over 40% of electricity demand met by wind.</a:t>
          </a:r>
          <a:endParaRPr lang="en-GB" sz="1300" kern="1200"/>
        </a:p>
      </dsp:txBody>
      <dsp:txXfrm>
        <a:off x="437" y="2568192"/>
        <a:ext cx="1906635" cy="953317"/>
      </dsp:txXfrm>
    </dsp:sp>
    <dsp:sp modelId="{521E2D4D-C044-43B6-A086-C901A5F7C9BD}">
      <dsp:nvSpPr>
        <dsp:cNvPr id="0" name=""/>
        <dsp:cNvSpPr/>
      </dsp:nvSpPr>
      <dsp:spPr>
        <a:xfrm>
          <a:off x="2307467" y="2568192"/>
          <a:ext cx="1906635" cy="953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Highlights disparity between developed and developing regions.</a:t>
          </a:r>
          <a:endParaRPr lang="en-GB" sz="1300" kern="1200"/>
        </a:p>
      </dsp:txBody>
      <dsp:txXfrm>
        <a:off x="2307467" y="2568192"/>
        <a:ext cx="1906635" cy="953317"/>
      </dsp:txXfrm>
    </dsp:sp>
    <dsp:sp modelId="{B212AF65-2E2C-4030-A051-D07AB60E272A}">
      <dsp:nvSpPr>
        <dsp:cNvPr id="0" name=""/>
        <dsp:cNvSpPr/>
      </dsp:nvSpPr>
      <dsp:spPr>
        <a:xfrm>
          <a:off x="4614496" y="2568192"/>
          <a:ext cx="1906635" cy="953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Emphasis on storage technologies for consistent energy supply.</a:t>
          </a:r>
          <a:endParaRPr lang="en-GB" sz="1300" kern="1200"/>
        </a:p>
      </dsp:txBody>
      <dsp:txXfrm>
        <a:off x="4614496" y="2568192"/>
        <a:ext cx="1906635" cy="953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6514A-05F5-49AD-ADAC-CD2E61A21D28}">
      <dsp:nvSpPr>
        <dsp:cNvPr id="0" name=""/>
        <dsp:cNvSpPr/>
      </dsp:nvSpPr>
      <dsp:spPr>
        <a:xfrm>
          <a:off x="0" y="94890"/>
          <a:ext cx="5618013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Categories of Risks</a:t>
          </a:r>
          <a:endParaRPr lang="en-GB" sz="2200" kern="1200" dirty="0"/>
        </a:p>
      </dsp:txBody>
      <dsp:txXfrm>
        <a:off x="0" y="94890"/>
        <a:ext cx="5618013" cy="633600"/>
      </dsp:txXfrm>
    </dsp:sp>
    <dsp:sp modelId="{B1BC51AC-48A8-4931-932C-099A584A38C0}">
      <dsp:nvSpPr>
        <dsp:cNvPr id="0" name=""/>
        <dsp:cNvSpPr/>
      </dsp:nvSpPr>
      <dsp:spPr>
        <a:xfrm>
          <a:off x="0" y="679538"/>
          <a:ext cx="5618013" cy="2959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/>
            <a:t>Political Risks: </a:t>
          </a:r>
          <a:r>
            <a:rPr lang="en-GB" sz="2200" kern="1200" dirty="0" smtClean="0"/>
            <a:t>Uncertainty in subsidies and regulations.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/>
            <a:t>Economic Risks: </a:t>
          </a:r>
          <a:r>
            <a:rPr lang="en-GB" sz="2200" kern="1200" dirty="0" smtClean="0"/>
            <a:t>High initial costs and electricity pricing variability.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/>
            <a:t>Technical Risks</a:t>
          </a:r>
          <a:r>
            <a:rPr lang="en-GB" sz="2200" kern="1200" dirty="0" smtClean="0"/>
            <a:t>: Grid integration and maintenance challenges.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/>
            <a:t>Social Risks: </a:t>
          </a:r>
          <a:r>
            <a:rPr lang="en-GB" sz="2200" kern="1200" dirty="0" smtClean="0"/>
            <a:t>Public resistance (e.g., noise, aesthetics).</a:t>
          </a:r>
          <a:endParaRPr lang="en-GB" sz="2200" kern="1200" dirty="0"/>
        </a:p>
      </dsp:txBody>
      <dsp:txXfrm>
        <a:off x="0" y="679538"/>
        <a:ext cx="5618013" cy="2959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0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5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3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3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8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3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5EF6E5-E773-4662-A4AF-8D774CDAE70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99FD39-0264-4BAB-8666-87E99D338EF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030" y="879894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Innovations and Challenges in Wind Energy for Sustainable Development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030" y="348126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 Ato Barnes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95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in Distributed Wind Energy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2645764"/>
              </p:ext>
            </p:extLst>
          </p:nvPr>
        </p:nvGraphicFramePr>
        <p:xfrm>
          <a:off x="379562" y="2082380"/>
          <a:ext cx="5618013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078088" y="2082380"/>
            <a:ext cx="611391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A6514A-05F5-49AD-ADAC-CD2E61A21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CFA6514A-05F5-49AD-ADAC-CD2E61A21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CFA6514A-05F5-49AD-ADAC-CD2E61A21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BC51AC-48A8-4931-932C-099A584A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B1BC51AC-48A8-4931-932C-099A584A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B1BC51AC-48A8-4931-932C-099A584A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Risks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47001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3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F811B-5098-4EA6-89FF-2B9868D8F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D6F811B-5098-4EA6-89FF-2B9868D8F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D6F811B-5098-4EA6-89FF-2B9868D8F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D6F811B-5098-4EA6-89FF-2B9868D8F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3D5EB-0E17-4C77-B581-D066F70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BD3D5EB-0E17-4C77-B581-D066F700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BD3D5EB-0E17-4C77-B581-D066F70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BD3D5EB-0E17-4C77-B581-D066F700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CA9269-2A2D-4875-9BBB-84D2AFD7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BCA9269-2A2D-4875-9BBB-84D2AFD7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BCA9269-2A2D-4875-9BBB-84D2AFD7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BCA9269-2A2D-4875-9BBB-84D2AFD7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FD437-E21F-48FA-B4AF-7410EF0E4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C3AFD437-E21F-48FA-B4AF-7410EF0E4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3AFD437-E21F-48FA-B4AF-7410EF0E4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C3AFD437-E21F-48FA-B4AF-7410EF0E4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40AF0-6460-4F70-9C69-82467B8B4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FD40AF0-6460-4F70-9C69-82467B8B4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FD40AF0-6460-4F70-9C69-82467B8B4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FD40AF0-6460-4F70-9C69-82467B8B4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9C944F-B08F-45E1-9AC7-1907BD923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B9C944F-B08F-45E1-9AC7-1907BD923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B9C944F-B08F-45E1-9AC7-1907BD923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B9C944F-B08F-45E1-9AC7-1907BD923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74D86-9947-4A47-B9F5-24AE683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9C74D86-9947-4A47-B9F5-24AE683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9C74D86-9947-4A47-B9F5-24AE683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9C74D86-9947-4A47-B9F5-24AE683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1E309-4EE7-4249-A286-B7B52B3C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8491E309-4EE7-4249-A286-B7B52B3C8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491E309-4EE7-4249-A286-B7B52B3C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8491E309-4EE7-4249-A286-B7B52B3C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A5E83-4A11-4C97-B598-274ED404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0E4A5E83-4A11-4C97-B598-274ED4049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0E4A5E83-4A11-4C97-B598-274ED404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0E4A5E83-4A11-4C97-B598-274ED404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Cost-Benefit Analysis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549247"/>
              </p:ext>
            </p:extLst>
          </p:nvPr>
        </p:nvGraphicFramePr>
        <p:xfrm>
          <a:off x="422695" y="2225615"/>
          <a:ext cx="5497243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72199" y="2225615"/>
            <a:ext cx="5784011" cy="38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931D3A-CF95-40F6-A20E-2B9E608E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7A931D3A-CF95-40F6-A20E-2B9E608E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7A931D3A-CF95-40F6-A20E-2B9E608E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6135E6-6D77-4203-B7D7-74EC5029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F76135E6-6D77-4203-B7D7-74EC5029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F76135E6-6D77-4203-B7D7-74EC5029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8303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09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930FF-6418-40F2-86AB-B07F1AAC2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34930FF-6418-40F2-86AB-B07F1AAC2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34930FF-6418-40F2-86AB-B07F1AAC2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234930FF-6418-40F2-86AB-B07F1AAC2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14F8E-B401-47A2-BCBC-12E38409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1014F8E-B401-47A2-BCBC-12E38409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1014F8E-B401-47A2-BCBC-12E38409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1014F8E-B401-47A2-BCBC-12E384099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96CE7-220B-433A-AA52-383793C9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DB96CE7-220B-433A-AA52-383793C9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DB96CE7-220B-433A-AA52-383793C9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DB96CE7-220B-433A-AA52-383793C9B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D258B2-8D8C-4B53-A7F5-953542BA3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7D258B2-8D8C-4B53-A7F5-953542BA3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7D258B2-8D8C-4B53-A7F5-953542BA3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D258B2-8D8C-4B53-A7F5-953542BA3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C6B73-AF91-4171-8EBB-2B59422C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F2C6B73-AF91-4171-8EBB-2B59422C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F2C6B73-AF91-4171-8EBB-2B59422C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F2C6B73-AF91-4171-8EBB-2B59422CB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81162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40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58395-2E62-485D-BC50-29D93CF67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2558395-2E62-485D-BC50-29D93CF67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2558395-2E62-485D-BC50-29D93CF67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2558395-2E62-485D-BC50-29D93CF67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2558395-2E62-485D-BC50-29D93CF67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169CC-0F76-4A32-9203-5D50EB44A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2C169CC-0F76-4A32-9203-5D50EB44A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2C169CC-0F76-4A32-9203-5D50EB44A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2C169CC-0F76-4A32-9203-5D50EB44A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2C169CC-0F76-4A32-9203-5D50EB44A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FBB91-7226-42FA-89FB-C81AFAC4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78FBB91-7226-42FA-89FB-C81AFAC4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B78FBB91-7226-42FA-89FB-C81AFAC4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78FBB91-7226-42FA-89FB-C81AFAC4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78FBB91-7226-42FA-89FB-C81AFAC4E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293A4-DAC8-4071-8BDD-196564A0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605293A4-DAC8-4071-8BDD-196564A0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05293A4-DAC8-4071-8BDD-196564A0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05293A4-DAC8-4071-8BDD-196564A0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605293A4-DAC8-4071-8BDD-196564A03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86B45-E54B-4C92-8600-AE90CAB8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E586B45-E54B-4C92-8600-AE90CAB8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E586B45-E54B-4C92-8600-AE90CAB8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AE586B45-E54B-4C92-8600-AE90CAB8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E586B45-E54B-4C92-8600-AE90CAB82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519948"/>
              </p:ext>
            </p:extLst>
          </p:nvPr>
        </p:nvGraphicFramePr>
        <p:xfrm>
          <a:off x="1052423" y="2070340"/>
          <a:ext cx="9696090" cy="394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107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8832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D6B2D-6D51-4221-A2A0-B898600EB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1D6B2D-6D51-4221-A2A0-B898600EB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253DB-9286-437B-84AD-63AB6CAA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48253DB-9286-437B-84AD-63AB6CAA8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52C04-E6B2-496B-8513-D8DF950BA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C1A52C04-E6B2-496B-8513-D8DF950BA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EDDFB-7C14-4E20-B6A6-88723774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41EDDFB-7C14-4E20-B6A6-88723774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E05BA-ED11-41A9-8443-CD9AC627D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78E05BA-ED11-41A9-8443-CD9AC627D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07DCB-955F-460C-B547-870C5D7A1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E07DCB-955F-460C-B547-870C5D7A1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994029"/>
              </p:ext>
            </p:extLst>
          </p:nvPr>
        </p:nvGraphicFramePr>
        <p:xfrm>
          <a:off x="638355" y="1846263"/>
          <a:ext cx="11110822" cy="450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47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Wind Energy Markets</a:t>
            </a:r>
            <a:b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(Historical Trends)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05668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62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41D46-4B7C-4F82-AD24-A1665CFB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1B41D46-4B7C-4F82-AD24-A1665CFB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1B41D46-4B7C-4F82-AD24-A1665CFB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614F9-42D4-4598-AAAB-8D5795AB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2A614F9-42D4-4598-AAAB-8D5795AB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2A614F9-42D4-4598-AAAB-8D5795AB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5A4EE0-D3C1-4602-BB44-DF352664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4D5A4EE0-D3C1-4602-BB44-DF352664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4D5A4EE0-D3C1-4602-BB44-DF352664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ABCE9E-1304-49C8-B5F5-DC166B6B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FABCE9E-1304-49C8-B5F5-DC166B6B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FABCE9E-1304-49C8-B5F5-DC166B6B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0EDD8F-AAE2-43E3-9B79-FC4E9F545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40EDD8F-AAE2-43E3-9B79-FC4E9F545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40EDD8F-AAE2-43E3-9B79-FC4E9F545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Wind Energy Markets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(Policy and Technological Contributions)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9799598"/>
              </p:ext>
            </p:extLst>
          </p:nvPr>
        </p:nvGraphicFramePr>
        <p:xfrm>
          <a:off x="293297" y="2044460"/>
          <a:ext cx="5865963" cy="414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219645" y="2337760"/>
            <a:ext cx="5848709" cy="3691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Factors in Wind Energy Growth</a:t>
            </a:r>
            <a:b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(Economic and Policy Drivers)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72295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917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74B01-5B1B-4B81-A10A-7E6C908A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2074B01-5B1B-4B81-A10A-7E6C908A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2074B01-5B1B-4B81-A10A-7E6C908A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32074B01-5B1B-4B81-A10A-7E6C908A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30457-27CF-4538-9C35-17DC89CC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30457-27CF-4538-9C35-17DC89CC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1030457-27CF-4538-9C35-17DC89CC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1030457-27CF-4538-9C35-17DC89CC2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8E2A8-C841-4DAB-8B51-D44D7481B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5E8E2A8-C841-4DAB-8B51-D44D7481B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5E8E2A8-C841-4DAB-8B51-D44D7481B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5E8E2A8-C841-4DAB-8B51-D44D7481B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3DD5B-EFF2-48E0-BE7C-3E6C230F2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B73DD5B-EFF2-48E0-BE7C-3E6C230F2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B73DD5B-EFF2-48E0-BE7C-3E6C230F2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B73DD5B-EFF2-48E0-BE7C-3E6C230F2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BB4AF-526C-4069-988D-9A54FE3B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31BB4AF-526C-4069-988D-9A54FE3B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31BB4AF-526C-4069-988D-9A54FE3B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31BB4AF-526C-4069-988D-9A54FE3B9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Factors in Wind Energy Growth</a:t>
            </a:r>
            <a:b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(Technological Innovations)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8579430"/>
              </p:ext>
            </p:extLst>
          </p:nvPr>
        </p:nvGraphicFramePr>
        <p:xfrm>
          <a:off x="258793" y="1940389"/>
          <a:ext cx="572153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5756035" y="2424023"/>
            <a:ext cx="6286440" cy="2717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43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Recent Trends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4039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990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823D4-2EB8-4FEA-B539-256DB168A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3B823D4-2EB8-4FEA-B539-256DB168A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3B823D4-2EB8-4FEA-B539-256DB168A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3B823D4-2EB8-4FEA-B539-256DB168A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D8B41-1D52-41F4-A9A7-7A28D7390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91D8B41-1D52-41F4-A9A7-7A28D7390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91D8B41-1D52-41F4-A9A7-7A28D7390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91D8B41-1D52-41F4-A9A7-7A28D7390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354B1-78B3-4B0D-BAAB-5D1765916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02E354B1-78B3-4B0D-BAAB-5D1765916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2E354B1-78B3-4B0D-BAAB-5D1765916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2E354B1-78B3-4B0D-BAAB-5D1765916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Electricity Covered by Wind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7838154"/>
              </p:ext>
            </p:extLst>
          </p:nvPr>
        </p:nvGraphicFramePr>
        <p:xfrm>
          <a:off x="69011" y="1690687"/>
          <a:ext cx="6521570" cy="473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659592" y="1837426"/>
            <a:ext cx="5374257" cy="4339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6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68174-4320-45A9-9125-7429AA6CE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7E68174-4320-45A9-9125-7429AA6CE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07E68174-4320-45A9-9125-7429AA6CE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07E68174-4320-45A9-9125-7429AA6CE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F520D4-3545-46E7-98DF-2E5B47E7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92F520D4-3545-46E7-98DF-2E5B47E75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2F520D4-3545-46E7-98DF-2E5B47E7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2F520D4-3545-46E7-98DF-2E5B47E7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8E0B25-FEC0-4F57-97EC-FCF7AD3B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F8E0B25-FEC0-4F57-97EC-FCF7AD3B4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CF8E0B25-FEC0-4F57-97EC-FCF7AD3B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CF8E0B25-FEC0-4F57-97EC-FCF7AD3B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F68A21-904B-4B92-AEB8-39B1732AF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18F68A21-904B-4B92-AEB8-39B1732AF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18F68A21-904B-4B92-AEB8-39B1732AF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18F68A21-904B-4B92-AEB8-39B1732AF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1E2D4D-C044-43B6-A086-C901A5F7C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521E2D4D-C044-43B6-A086-C901A5F7C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521E2D4D-C044-43B6-A086-C901A5F7C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521E2D4D-C044-43B6-A086-C901A5F7C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C18207-5B85-48D1-8732-F36ECFF31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B3C18207-5B85-48D1-8732-F36ECFF31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B3C18207-5B85-48D1-8732-F36ECFF31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B3C18207-5B85-48D1-8732-F36ECFF31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12AF65-2E2C-4030-A051-D07AB60E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B212AF65-2E2C-4030-A051-D07AB60E2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B212AF65-2E2C-4030-A051-D07AB60E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B212AF65-2E2C-4030-A051-D07AB60E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795</TotalTime>
  <Words>479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Times New Roman</vt:lpstr>
      <vt:lpstr>Retrospect</vt:lpstr>
      <vt:lpstr>Innovations and Challenges in Wind Energy for Sustainable Development </vt:lpstr>
      <vt:lpstr>Agenda</vt:lpstr>
      <vt:lpstr>Introduction</vt:lpstr>
      <vt:lpstr>Development of Wind Energy Markets  (Historical Trends)</vt:lpstr>
      <vt:lpstr>Development of Wind Energy Markets (Policy and Technological Contributions)</vt:lpstr>
      <vt:lpstr>Driving Factors in Wind Energy Growth (Economic and Policy Drivers)</vt:lpstr>
      <vt:lpstr>Driving Factors in Wind Energy Growth (Technological Innovations)</vt:lpstr>
      <vt:lpstr>Importance of Recent Trends</vt:lpstr>
      <vt:lpstr>Percentage of Electricity Covered by Wind</vt:lpstr>
      <vt:lpstr>Risk Management in Distributed Wind Energy</vt:lpstr>
      <vt:lpstr>Addressing Risks</vt:lpstr>
      <vt:lpstr>Cost-Benefit Analysis</vt:lpstr>
      <vt:lpstr>Conclusion</vt:lpstr>
      <vt:lpstr>Recommendations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and Challenges in Wind Energy for Sustainable Development</dc:title>
  <dc:creator>USER</dc:creator>
  <cp:lastModifiedBy>USER</cp:lastModifiedBy>
  <cp:revision>22</cp:revision>
  <dcterms:created xsi:type="dcterms:W3CDTF">2024-11-27T13:27:05Z</dcterms:created>
  <dcterms:modified xsi:type="dcterms:W3CDTF">2024-11-28T14:47:14Z</dcterms:modified>
</cp:coreProperties>
</file>