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5"/>
  </p:notesMasterIdLst>
  <p:handoutMasterIdLst>
    <p:handoutMasterId r:id="rId26"/>
  </p:handoutMasterIdLst>
  <p:sldIdLst>
    <p:sldId id="257" r:id="rId5"/>
    <p:sldId id="389" r:id="rId6"/>
    <p:sldId id="384" r:id="rId7"/>
    <p:sldId id="317" r:id="rId8"/>
    <p:sldId id="395" r:id="rId9"/>
    <p:sldId id="392" r:id="rId10"/>
    <p:sldId id="393" r:id="rId11"/>
    <p:sldId id="394" r:id="rId12"/>
    <p:sldId id="278" r:id="rId13"/>
    <p:sldId id="396" r:id="rId14"/>
    <p:sldId id="397" r:id="rId15"/>
    <p:sldId id="398" r:id="rId16"/>
    <p:sldId id="399" r:id="rId17"/>
    <p:sldId id="279" r:id="rId18"/>
    <p:sldId id="268" r:id="rId19"/>
    <p:sldId id="272" r:id="rId20"/>
    <p:sldId id="270" r:id="rId21"/>
    <p:sldId id="281" r:id="rId22"/>
    <p:sldId id="321" r:id="rId23"/>
    <p:sldId id="39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53" autoAdjust="0"/>
    <p:restoredTop sz="93725" autoAdjust="0"/>
  </p:normalViewPr>
  <p:slideViewPr>
    <p:cSldViewPr snapToGrid="0">
      <p:cViewPr>
        <p:scale>
          <a:sx n="100" d="100"/>
          <a:sy n="100" d="100"/>
        </p:scale>
        <p:origin x="-562" y="-523"/>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5" csCatId="colorful" phldr="1"/>
      <dgm:spPr/>
      <dgm:t>
        <a:bodyPr/>
        <a:lstStyle/>
        <a:p>
          <a:endParaRPr lang="en-US"/>
        </a:p>
      </dgm:t>
    </dgm:pt>
    <dgm:pt modelId="{4259F840-24E7-476F-9F30-482E46395856}">
      <dgm:prSet phldrT="[Text]" custT="1"/>
      <dgm:spPr/>
      <dgm:t>
        <a:bodyPr/>
        <a:lstStyle/>
        <a:p>
          <a:r>
            <a:rPr lang="en-US" sz="1800" dirty="0">
              <a:latin typeface="+mn-lt"/>
            </a:rPr>
            <a:t>Title</a:t>
          </a:r>
        </a:p>
      </dgm:t>
    </dgm:pt>
    <dgm:pt modelId="{FCE8068D-7E50-4749-A8D0-ADEDAC5637B3}" type="parTrans" cxnId="{42EE41D1-3C16-4937-BB38-B076896C09A0}">
      <dgm:prSet/>
      <dgm:spPr/>
      <dgm:t>
        <a:bodyPr/>
        <a:lstStyle/>
        <a:p>
          <a:endParaRPr lang="en-US" sz="1800">
            <a:latin typeface="+mn-lt"/>
          </a:endParaRPr>
        </a:p>
      </dgm:t>
    </dgm:pt>
    <dgm:pt modelId="{DCC444A4-F20A-48F5-A61E-47BFFF185A57}" type="sibTrans" cxnId="{42EE41D1-3C16-4937-BB38-B076896C09A0}">
      <dgm:prSet/>
      <dgm:spPr/>
      <dgm:t>
        <a:bodyPr/>
        <a:lstStyle/>
        <a:p>
          <a:endParaRPr lang="en-US" sz="1800">
            <a:latin typeface="+mn-lt"/>
          </a:endParaRPr>
        </a:p>
      </dgm:t>
    </dgm:pt>
    <dgm:pt modelId="{B54C8F6C-BE1E-4EAB-B7A0-48DE01FFAA36}">
      <dgm:prSet phldrT="[Text]" custT="1"/>
      <dgm:spPr/>
      <dgm:t>
        <a:bodyPr/>
        <a:lstStyle/>
        <a:p>
          <a:pPr>
            <a:buFont typeface="Symbol" panose="05050102010706020507" pitchFamily="18" charset="2"/>
            <a:buChar char=""/>
          </a:pPr>
          <a:r>
            <a:rPr lang="en-US" sz="1800" dirty="0">
              <a:latin typeface="+mn-lt"/>
            </a:rPr>
            <a:t>To start a presentation, go to the Slide Show tab, and select          From Beginning.</a:t>
          </a:r>
        </a:p>
      </dgm:t>
    </dgm:pt>
    <dgm:pt modelId="{8DE7CD45-B7C0-432E-B819-6A7D97E31315}" type="parTrans" cxnId="{770CA1CC-3DDD-451E-AE83-A71CA570260C}">
      <dgm:prSet/>
      <dgm:spPr/>
      <dgm:t>
        <a:bodyPr/>
        <a:lstStyle/>
        <a:p>
          <a:endParaRPr lang="en-US" sz="1800">
            <a:latin typeface="+mn-lt"/>
          </a:endParaRPr>
        </a:p>
      </dgm:t>
    </dgm:pt>
    <dgm:pt modelId="{C33B8BEF-A818-4A2F-A99A-E2B29895E184}" type="sibTrans" cxnId="{770CA1CC-3DDD-451E-AE83-A71CA570260C}">
      <dgm:prSet/>
      <dgm:spPr/>
      <dgm:t>
        <a:bodyPr/>
        <a:lstStyle/>
        <a:p>
          <a:endParaRPr lang="en-US" sz="1800">
            <a:latin typeface="+mn-lt"/>
          </a:endParaRPr>
        </a:p>
      </dgm:t>
    </dgm:pt>
    <dgm:pt modelId="{E4033A39-DCC4-4038-9562-AEDDBBB37A99}">
      <dgm:prSet phldrT="[Text]" custT="1"/>
      <dgm:spPr/>
      <dgm:t>
        <a:bodyPr/>
        <a:lstStyle/>
        <a:p>
          <a:r>
            <a:rPr lang="en-US" sz="1800" dirty="0">
              <a:latin typeface="+mn-lt"/>
            </a:rPr>
            <a:t>Title</a:t>
          </a:r>
        </a:p>
      </dgm:t>
    </dgm:pt>
    <dgm:pt modelId="{048EEAE6-78BA-4B00-B7BB-9C22DBB1E8F4}" type="parTrans" cxnId="{32EF2862-2950-4DF8-BEA8-CD19460CCA31}">
      <dgm:prSet/>
      <dgm:spPr/>
      <dgm:t>
        <a:bodyPr/>
        <a:lstStyle/>
        <a:p>
          <a:endParaRPr lang="en-US" sz="1800">
            <a:latin typeface="+mn-lt"/>
          </a:endParaRPr>
        </a:p>
      </dgm:t>
    </dgm:pt>
    <dgm:pt modelId="{80AB0E5B-0C58-465D-A545-5B21133D2849}" type="sibTrans" cxnId="{32EF2862-2950-4DF8-BEA8-CD19460CCA31}">
      <dgm:prSet/>
      <dgm:spPr/>
      <dgm:t>
        <a:bodyPr/>
        <a:lstStyle/>
        <a:p>
          <a:endParaRPr lang="en-US" sz="1800">
            <a:latin typeface="+mn-lt"/>
          </a:endParaRPr>
        </a:p>
      </dgm:t>
    </dgm:pt>
    <dgm:pt modelId="{A4C0B4E4-70AD-4901-9E3F-7EA25DD6DAA1}">
      <dgm:prSet phldrT="[Text]" custT="1"/>
      <dgm:spPr/>
      <dgm:t>
        <a:bodyPr/>
        <a:lstStyle/>
        <a:p>
          <a:pPr>
            <a:buFont typeface="Symbol" panose="05050102010706020507" pitchFamily="18" charset="2"/>
            <a:buChar char=""/>
          </a:pPr>
          <a:r>
            <a:rPr lang="en-US" sz="1800" dirty="0">
              <a:latin typeface="+mn-lt"/>
            </a:rPr>
            <a:t>To display Presenter view, in Slide Show view, on the control bar at the bottom left select the three dots, and then Show                 Presenter View.</a:t>
          </a:r>
        </a:p>
      </dgm:t>
    </dgm:pt>
    <dgm:pt modelId="{701D9033-BAD3-4299-933F-A47AFDC2ECD0}" type="parTrans" cxnId="{5E74CB62-E52E-4CEE-8AA1-9812BFC0D67E}">
      <dgm:prSet/>
      <dgm:spPr/>
      <dgm:t>
        <a:bodyPr/>
        <a:lstStyle/>
        <a:p>
          <a:endParaRPr lang="en-US" sz="1800">
            <a:latin typeface="+mn-lt"/>
          </a:endParaRPr>
        </a:p>
      </dgm:t>
    </dgm:pt>
    <dgm:pt modelId="{657DB10D-2517-48AA-B970-6D815DBD4123}" type="sibTrans" cxnId="{5E74CB62-E52E-4CEE-8AA1-9812BFC0D67E}">
      <dgm:prSet/>
      <dgm:spPr/>
      <dgm:t>
        <a:bodyPr/>
        <a:lstStyle/>
        <a:p>
          <a:endParaRPr lang="en-US" sz="1800">
            <a:latin typeface="+mn-lt"/>
          </a:endParaRPr>
        </a:p>
      </dgm:t>
    </dgm:pt>
    <dgm:pt modelId="{87BF7896-20EA-4E8F-B6F4-A34EC5C9CB50}">
      <dgm:prSet phldrT="[Text]" custT="1"/>
      <dgm:spPr/>
      <dgm:t>
        <a:bodyPr/>
        <a:lstStyle/>
        <a:p>
          <a:r>
            <a:rPr lang="en-US" sz="1800" dirty="0">
              <a:latin typeface="+mn-lt"/>
            </a:rPr>
            <a:t>Title</a:t>
          </a:r>
        </a:p>
      </dgm:t>
    </dgm:pt>
    <dgm:pt modelId="{05E47BA5-F724-4AEE-9B5B-401F18E028E6}" type="parTrans" cxnId="{92330C11-C197-4512-BDA4-8D8A69AF7D1C}">
      <dgm:prSet/>
      <dgm:spPr/>
      <dgm:t>
        <a:bodyPr/>
        <a:lstStyle/>
        <a:p>
          <a:endParaRPr lang="en-US" sz="1800">
            <a:latin typeface="+mn-lt"/>
          </a:endParaRPr>
        </a:p>
      </dgm:t>
    </dgm:pt>
    <dgm:pt modelId="{D63CE73E-35DE-48C3-8753-7648BC953C0D}" type="sibTrans" cxnId="{92330C11-C197-4512-BDA4-8D8A69AF7D1C}">
      <dgm:prSet/>
      <dgm:spPr/>
      <dgm:t>
        <a:bodyPr/>
        <a:lstStyle/>
        <a:p>
          <a:endParaRPr lang="en-US" sz="1800">
            <a:latin typeface="+mn-lt"/>
          </a:endParaRPr>
        </a:p>
      </dgm:t>
    </dgm:pt>
    <dgm:pt modelId="{43CBB0A2-9D75-4264-8A30-3E8974B40658}">
      <dgm:prSet phldrT="[Text]" custT="1"/>
      <dgm:spPr/>
      <dgm:t>
        <a:bodyPr/>
        <a:lstStyle/>
        <a:p>
          <a:pPr>
            <a:buFont typeface="Symbol" panose="05050102010706020507" pitchFamily="18" charset="2"/>
            <a:buChar char=""/>
          </a:pPr>
          <a:r>
            <a:rPr lang="en-US" sz="1800" dirty="0"/>
            <a:t>During your presentation, the speaker notes are visible on your monitor, but aren't visible to      the audience.</a:t>
          </a:r>
          <a:endParaRPr lang="en-US" sz="1800" dirty="0">
            <a:latin typeface="+mn-lt"/>
          </a:endParaRPr>
        </a:p>
      </dgm:t>
    </dgm:pt>
    <dgm:pt modelId="{F806E590-5F8E-48A1-96AC-9E738290D2ED}" type="parTrans" cxnId="{4D2DF581-8128-4440-9E51-29109DC6ED52}">
      <dgm:prSet/>
      <dgm:spPr/>
      <dgm:t>
        <a:bodyPr/>
        <a:lstStyle/>
        <a:p>
          <a:endParaRPr lang="en-US" sz="1800">
            <a:latin typeface="+mn-lt"/>
          </a:endParaRPr>
        </a:p>
      </dgm:t>
    </dgm:pt>
    <dgm:pt modelId="{20F77EFB-335C-4BC3-AD95-8421EDF343E6}" type="sibTrans" cxnId="{4D2DF581-8128-4440-9E51-29109DC6ED52}">
      <dgm:prSet/>
      <dgm:spPr/>
      <dgm:t>
        <a:bodyPr/>
        <a:lstStyle/>
        <a:p>
          <a:endParaRPr lang="en-US" sz="1800">
            <a:latin typeface="+mn-lt"/>
          </a:endParaRPr>
        </a:p>
      </dgm:t>
    </dgm:pt>
    <dgm:pt modelId="{3DE6FF16-CA4D-4D34-ABEB-8BE6A40B5E52}">
      <dgm:prSet phldrT="[Text]" custT="1"/>
      <dgm:spPr/>
      <dgm:t>
        <a:bodyPr/>
        <a:lstStyle/>
        <a:p>
          <a:pPr>
            <a:buFont typeface="Symbol" panose="05050102010706020507" pitchFamily="18" charset="2"/>
            <a:buChar char=""/>
          </a:pPr>
          <a:r>
            <a:rPr lang="en-US" sz="1800" dirty="0">
              <a:latin typeface="+mn-lt"/>
            </a:rPr>
            <a:t>Title</a:t>
          </a:r>
        </a:p>
      </dgm:t>
    </dgm:pt>
    <dgm:pt modelId="{DA9CCCCB-8206-4757-82C8-F885E9D238B5}" type="parTrans" cxnId="{636DE8C5-F706-4BA5-855F-85FD2239E2BE}">
      <dgm:prSet/>
      <dgm:spPr/>
      <dgm:t>
        <a:bodyPr/>
        <a:lstStyle/>
        <a:p>
          <a:endParaRPr lang="en-US" sz="1800"/>
        </a:p>
      </dgm:t>
    </dgm:pt>
    <dgm:pt modelId="{986162A7-6F89-4679-B40E-33A17DA21B73}" type="sibTrans" cxnId="{636DE8C5-F706-4BA5-855F-85FD2239E2BE}">
      <dgm:prSet/>
      <dgm:spPr/>
      <dgm:t>
        <a:bodyPr/>
        <a:lstStyle/>
        <a:p>
          <a:endParaRPr lang="en-US" sz="1800"/>
        </a:p>
      </dgm:t>
    </dgm:pt>
    <dgm:pt modelId="{AC76BE15-3E8A-498B-91BD-CF772C26B6F1}">
      <dgm:prSet phldrT="[Text]" custT="1"/>
      <dgm:spPr/>
      <dgm:t>
        <a:bodyPr/>
        <a:lstStyle/>
        <a:p>
          <a:pPr>
            <a:buFont typeface="Symbol" panose="05050102010706020507" pitchFamily="18" charset="2"/>
            <a:buChar char=""/>
          </a:pPr>
          <a:r>
            <a:rPr lang="en-US" sz="1800" dirty="0">
              <a:latin typeface="+mn-lt"/>
            </a:rPr>
            <a:t>Title</a:t>
          </a:r>
        </a:p>
      </dgm:t>
    </dgm:pt>
    <dgm:pt modelId="{00CCB400-064A-4EF5-9806-9534D9AC69AD}" type="parTrans" cxnId="{140A4778-8248-44DE-B78A-23C578A77D7E}">
      <dgm:prSet/>
      <dgm:spPr/>
      <dgm:t>
        <a:bodyPr/>
        <a:lstStyle/>
        <a:p>
          <a:endParaRPr lang="en-US" sz="1800"/>
        </a:p>
      </dgm:t>
    </dgm:pt>
    <dgm:pt modelId="{662A3D6E-7238-444F-BC0B-C7A4321261DB}" type="sibTrans" cxnId="{140A4778-8248-44DE-B78A-23C578A77D7E}">
      <dgm:prSet/>
      <dgm:spPr/>
      <dgm:t>
        <a:bodyPr/>
        <a:lstStyle/>
        <a:p>
          <a:endParaRPr lang="en-US" sz="1800"/>
        </a:p>
      </dgm:t>
    </dgm:pt>
    <dgm:pt modelId="{73820394-2159-4075-9E6F-217263B07F8B}">
      <dgm:prSet phldrT="[Text]" custT="1"/>
      <dgm:spPr/>
      <dgm:t>
        <a:bodyPr/>
        <a:lstStyle/>
        <a:p>
          <a:pPr>
            <a:buFont typeface="Symbol" panose="05050102010706020507" pitchFamily="18" charset="2"/>
            <a:buChar char=""/>
          </a:pPr>
          <a:r>
            <a:rPr lang="en-US" sz="1800" dirty="0"/>
            <a:t>If you don’t see the Notes pane or it is completely minimized, click Notes on the task bar across the bottom of the PowerPoint window.</a:t>
          </a:r>
          <a:endParaRPr lang="en-US" sz="1800" dirty="0">
            <a:latin typeface="+mn-lt"/>
          </a:endParaRPr>
        </a:p>
      </dgm:t>
    </dgm:pt>
    <dgm:pt modelId="{A861A835-3A0D-4B09-8870-87D7FDC7B27F}" type="parTrans" cxnId="{19CF03A0-47BE-4ABD-A62C-A27E16D6C5A3}">
      <dgm:prSet/>
      <dgm:spPr/>
      <dgm:t>
        <a:bodyPr/>
        <a:lstStyle/>
        <a:p>
          <a:endParaRPr lang="en-US" sz="1800"/>
        </a:p>
      </dgm:t>
    </dgm:pt>
    <dgm:pt modelId="{D383A36B-470D-499F-AE13-85A6B2495524}" type="sibTrans" cxnId="{19CF03A0-47BE-4ABD-A62C-A27E16D6C5A3}">
      <dgm:prSet/>
      <dgm:spPr/>
      <dgm:t>
        <a:bodyPr/>
        <a:lstStyle/>
        <a:p>
          <a:endParaRPr lang="en-US" sz="1800"/>
        </a:p>
      </dgm:t>
    </dgm:pt>
    <dgm:pt modelId="{C032D242-8D23-4EEC-A10A-7B0691E5A409}">
      <dgm:prSet phldrT="[Text]" custT="1"/>
      <dgm:spPr/>
      <dgm:t>
        <a:bodyPr/>
        <a:lstStyle/>
        <a:p>
          <a:pPr>
            <a:buFont typeface="Symbol" panose="05050102010706020507" pitchFamily="18" charset="2"/>
            <a:buChar char=""/>
          </a:pPr>
          <a:r>
            <a:rPr lang="en-US" sz="1800" dirty="0"/>
            <a:t>The Notes pane is a box that appears below each slide. Tap it to add notes.</a:t>
          </a:r>
          <a:endParaRPr lang="en-US" sz="1800" dirty="0">
            <a:latin typeface="+mn-lt"/>
          </a:endParaRPr>
        </a:p>
      </dgm:t>
    </dgm:pt>
    <dgm:pt modelId="{167DA838-BF1F-42A4-81E8-806F40795A14}" type="parTrans" cxnId="{D9403C73-FB83-47D6-85AE-067D49ED63F2}">
      <dgm:prSet/>
      <dgm:spPr/>
      <dgm:t>
        <a:bodyPr/>
        <a:lstStyle/>
        <a:p>
          <a:endParaRPr lang="en-US" sz="1800"/>
        </a:p>
      </dgm:t>
    </dgm:pt>
    <dgm:pt modelId="{7EFA60CA-572D-434D-B452-A4ACBAEB4D2C}" type="sibTrans" cxnId="{D9403C73-FB83-47D6-85AE-067D49ED63F2}">
      <dgm:prSet/>
      <dgm:spPr/>
      <dgm:t>
        <a:bodyPr/>
        <a:lstStyle/>
        <a:p>
          <a:endParaRPr lang="en-US" sz="1800"/>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5">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5">
              <a:hueOff val="90002"/>
              <a:satOff val="2173"/>
              <a:lumOff val="-1049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5">
              <a:hueOff val="180003"/>
              <a:satOff val="4346"/>
              <a:lumOff val="-2098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8C327064-3851-4ECF-AAB7-82B51711041E}" type="pres">
      <dgm:prSet presAssocID="{D63CE73E-35DE-48C3-8753-7648BC953C0D}" presName="spaceBetweenRectangles1" presStyleCnt="0"/>
      <dgm:spPr/>
    </dgm:pt>
    <dgm:pt modelId="{3ADEA4DF-6814-494D-9D3D-41947417052B}" type="pres">
      <dgm:prSet presAssocID="{3DE6FF16-CA4D-4D34-ABEB-8BE6A40B5E52}" presName="composite1" presStyleCnt="0"/>
      <dgm:spPr/>
    </dgm:pt>
    <dgm:pt modelId="{74CD3FF2-195B-429B-BC6F-5B5A7FED2BE2}" type="pres">
      <dgm:prSet presAssocID="{3DE6FF16-CA4D-4D34-ABEB-8BE6A40B5E52}" presName="parent1" presStyleLbl="alignNode1" presStyleIdx="3" presStyleCnt="5">
        <dgm:presLayoutVars>
          <dgm:chMax val="1"/>
          <dgm:chPref val="1"/>
          <dgm:bulletEnabled val="1"/>
        </dgm:presLayoutVars>
      </dgm:prSet>
      <dgm:spPr/>
    </dgm:pt>
    <dgm:pt modelId="{1BB5FD64-47F9-47A3-911F-535BFE17A3B9}" type="pres">
      <dgm:prSet presAssocID="{3DE6FF16-CA4D-4D34-ABEB-8BE6A40B5E52}" presName="Childtext1" presStyleLbl="revTx" presStyleIdx="3" presStyleCnt="5">
        <dgm:presLayoutVars>
          <dgm:bulletEnabled val="1"/>
        </dgm:presLayoutVars>
      </dgm:prSet>
      <dgm:spPr/>
    </dgm:pt>
    <dgm:pt modelId="{FE9B27EB-7AC7-485A-9A55-41E8118F9EAF}" type="pres">
      <dgm:prSet presAssocID="{3DE6FF16-CA4D-4D34-ABEB-8BE6A40B5E52}" presName="ConnectLine1" presStyleLbl="sibTrans1D1" presStyleIdx="3" presStyleCnt="5"/>
      <dgm:spPr>
        <a:noFill/>
        <a:ln w="6350" cap="flat" cmpd="sng" algn="ctr">
          <a:solidFill>
            <a:schemeClr val="accent5">
              <a:hueOff val="270005"/>
              <a:satOff val="6519"/>
              <a:lumOff val="-31471"/>
              <a:alphaOff val="0"/>
            </a:schemeClr>
          </a:solidFill>
          <a:prstDash val="dash"/>
          <a:miter lim="800000"/>
        </a:ln>
        <a:effectLst/>
      </dgm:spPr>
    </dgm:pt>
    <dgm:pt modelId="{46BD4721-4664-4AD0-9F11-DBE7E0B207D5}" type="pres">
      <dgm:prSet presAssocID="{3DE6FF16-CA4D-4D34-ABEB-8BE6A40B5E52}" presName="ConnectLineEnd1" presStyleLbl="lnNode1" presStyleIdx="3" presStyleCnt="5"/>
      <dgm:spPr/>
    </dgm:pt>
    <dgm:pt modelId="{69028BD0-349D-4B47-B1F4-B64C6478DE3C}" type="pres">
      <dgm:prSet presAssocID="{3DE6FF16-CA4D-4D34-ABEB-8BE6A40B5E52}" presName="EmptyPane1" presStyleCnt="0"/>
      <dgm:spPr/>
    </dgm:pt>
    <dgm:pt modelId="{619CFBB1-86F5-45A6-80BA-23F97450662F}" type="pres">
      <dgm:prSet presAssocID="{986162A7-6F89-4679-B40E-33A17DA21B73}" presName="spaceBetweenRectangles1" presStyleCnt="0"/>
      <dgm:spPr/>
    </dgm:pt>
    <dgm:pt modelId="{E4E0A96A-AF87-442A-A1A3-64B8F3CFC7FE}" type="pres">
      <dgm:prSet presAssocID="{AC76BE15-3E8A-498B-91BD-CF772C26B6F1}" presName="composite1" presStyleCnt="0"/>
      <dgm:spPr/>
    </dgm:pt>
    <dgm:pt modelId="{483E7832-9872-48C4-8E65-DCB39D4CDBDF}" type="pres">
      <dgm:prSet presAssocID="{AC76BE15-3E8A-498B-91BD-CF772C26B6F1}" presName="parent1" presStyleLbl="alignNode1" presStyleIdx="4" presStyleCnt="5">
        <dgm:presLayoutVars>
          <dgm:chMax val="1"/>
          <dgm:chPref val="1"/>
          <dgm:bulletEnabled val="1"/>
        </dgm:presLayoutVars>
      </dgm:prSet>
      <dgm:spPr/>
    </dgm:pt>
    <dgm:pt modelId="{1FA3C236-5719-4A33-A6BB-80FA85F940E3}" type="pres">
      <dgm:prSet presAssocID="{AC76BE15-3E8A-498B-91BD-CF772C26B6F1}" presName="Childtext1" presStyleLbl="revTx" presStyleIdx="4" presStyleCnt="5">
        <dgm:presLayoutVars>
          <dgm:bulletEnabled val="1"/>
        </dgm:presLayoutVars>
      </dgm:prSet>
      <dgm:spPr/>
    </dgm:pt>
    <dgm:pt modelId="{18F1C823-9ACD-4FCD-8102-F468DCE57A45}" type="pres">
      <dgm:prSet presAssocID="{AC76BE15-3E8A-498B-91BD-CF772C26B6F1}" presName="ConnectLine1" presStyleLbl="sibTrans1D1" presStyleIdx="4" presStyleCnt="5"/>
      <dgm:spPr>
        <a:noFill/>
        <a:ln w="6350" cap="flat" cmpd="sng" algn="ctr">
          <a:solidFill>
            <a:schemeClr val="accent5">
              <a:hueOff val="360006"/>
              <a:satOff val="8692"/>
              <a:lumOff val="-41961"/>
              <a:alphaOff val="0"/>
            </a:schemeClr>
          </a:solidFill>
          <a:prstDash val="dash"/>
          <a:miter lim="800000"/>
        </a:ln>
        <a:effectLst/>
      </dgm:spPr>
    </dgm:pt>
    <dgm:pt modelId="{F8AD0AB8-BBDF-4F0A-A6A0-850E289DD521}" type="pres">
      <dgm:prSet presAssocID="{AC76BE15-3E8A-498B-91BD-CF772C26B6F1}" presName="ConnectLineEnd1" presStyleLbl="lnNode1" presStyleIdx="4" presStyleCnt="5"/>
      <dgm:spPr/>
    </dgm:pt>
    <dgm:pt modelId="{11CAE2E7-2E06-450A-A729-9C2DCEF85421}" type="pres">
      <dgm:prSet presAssocID="{AC76BE15-3E8A-498B-91BD-CF772C26B6F1}" presName="EmptyPane1" presStyleCnt="0"/>
      <dgm:spPr/>
    </dgm:pt>
  </dgm:ptLst>
  <dgm:cxnLst>
    <dgm:cxn modelId="{58AF9605-98E3-490C-9551-60E5D74419A2}" type="presOf" srcId="{3DE6FF16-CA4D-4D34-ABEB-8BE6A40B5E52}" destId="{74CD3FF2-195B-429B-BC6F-5B5A7FED2BE2}" srcOrd="0" destOrd="0" presId="urn:microsoft.com/office/officeart/2016/7/layout/RoundedRectangleTimeline"/>
    <dgm:cxn modelId="{467F290A-9E2A-412E-AF06-428DAA68BEDD}" type="presOf" srcId="{E4033A39-DCC4-4038-9562-AEDDBBB37A99}" destId="{539615E2-3277-4D8E-8484-FF5088C8BF01}" srcOrd="0" destOrd="0" presId="urn:microsoft.com/office/officeart/2016/7/layout/RoundedRectangleTimeline"/>
    <dgm:cxn modelId="{A2A50010-8F67-49E4-9B0A-E0F7FDA9656C}" type="presOf" srcId="{B54C8F6C-BE1E-4EAB-B7A0-48DE01FFAA36}" destId="{45A02F84-C6CB-43F5-AEE4-3EA66C2BD25F}"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D88F5139-A3BF-4F98-ABB0-AEE7243465CB}" type="presOf" srcId="{87BF7896-20EA-4E8F-B6F4-A34EC5C9CB50}" destId="{9D82041D-873A-4600-A9C7-C0A0ADFB138B}" srcOrd="0" destOrd="0" presId="urn:microsoft.com/office/officeart/2016/7/layout/RoundedRectangleTimeline"/>
    <dgm:cxn modelId="{4653A150-E557-4235-B1A1-18156274D965}" type="presOf" srcId="{4259F840-24E7-476F-9F30-482E46395856}" destId="{E088D226-49D7-4C30-90DC-CA1755D98829}" srcOrd="0" destOrd="0" presId="urn:microsoft.com/office/officeart/2016/7/layout/RoundedRectangleTimeline"/>
    <dgm:cxn modelId="{E6B56652-B46A-4546-9536-64D675143F1B}" type="presOf" srcId="{A4C0B4E4-70AD-4901-9E3F-7EA25DD6DAA1}" destId="{FEBD3C2A-A340-470A-A475-AE614EA07678}" srcOrd="0" destOrd="0" presId="urn:microsoft.com/office/officeart/2016/7/layout/RoundedRectangleTimeline"/>
    <dgm:cxn modelId="{020D505A-97FA-43DD-A9A1-2501AD46F8AF}" type="presOf" srcId="{43CBB0A2-9D75-4264-8A30-3E8974B40658}" destId="{80CDBBF8-C6B4-4166-87C1-DC9120CC7586}"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D9403C73-FB83-47D6-85AE-067D49ED63F2}" srcId="{3DE6FF16-CA4D-4D34-ABEB-8BE6A40B5E52}" destId="{C032D242-8D23-4EEC-A10A-7B0691E5A409}" srcOrd="0" destOrd="0" parTransId="{167DA838-BF1F-42A4-81E8-806F40795A14}" sibTransId="{7EFA60CA-572D-434D-B452-A4ACBAEB4D2C}"/>
    <dgm:cxn modelId="{140A4778-8248-44DE-B78A-23C578A77D7E}" srcId="{E5B2E815-0D19-41DC-B01B-4D608769620A}" destId="{AC76BE15-3E8A-498B-91BD-CF772C26B6F1}" srcOrd="4" destOrd="0" parTransId="{00CCB400-064A-4EF5-9806-9534D9AC69AD}" sibTransId="{662A3D6E-7238-444F-BC0B-C7A4321261DB}"/>
    <dgm:cxn modelId="{4D2DF581-8128-4440-9E51-29109DC6ED52}" srcId="{87BF7896-20EA-4E8F-B6F4-A34EC5C9CB50}" destId="{43CBB0A2-9D75-4264-8A30-3E8974B40658}" srcOrd="0" destOrd="0" parTransId="{F806E590-5F8E-48A1-96AC-9E738290D2ED}" sibTransId="{20F77EFB-335C-4BC3-AD95-8421EDF343E6}"/>
    <dgm:cxn modelId="{67A67F8B-14DC-457C-93BE-25105825881F}" type="presOf" srcId="{AC76BE15-3E8A-498B-91BD-CF772C26B6F1}" destId="{483E7832-9872-48C4-8E65-DCB39D4CDBD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19CF03A0-47BE-4ABD-A62C-A27E16D6C5A3}" srcId="{AC76BE15-3E8A-498B-91BD-CF772C26B6F1}" destId="{73820394-2159-4075-9E6F-217263B07F8B}" srcOrd="0" destOrd="0" parTransId="{A861A835-3A0D-4B09-8870-87D7FDC7B27F}" sibTransId="{D383A36B-470D-499F-AE13-85A6B2495524}"/>
    <dgm:cxn modelId="{D473BBA6-FF54-423D-9B9B-875C8AA2545B}" type="presOf" srcId="{73820394-2159-4075-9E6F-217263B07F8B}" destId="{1FA3C236-5719-4A33-A6BB-80FA85F940E3}" srcOrd="0" destOrd="0" presId="urn:microsoft.com/office/officeart/2016/7/layout/RoundedRectangleTimeline"/>
    <dgm:cxn modelId="{636DE8C5-F706-4BA5-855F-85FD2239E2BE}" srcId="{E5B2E815-0D19-41DC-B01B-4D608769620A}" destId="{3DE6FF16-CA4D-4D34-ABEB-8BE6A40B5E52}" srcOrd="3" destOrd="0" parTransId="{DA9CCCCB-8206-4757-82C8-F885E9D238B5}" sibTransId="{986162A7-6F89-4679-B40E-33A17DA21B73}"/>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46179F7-5E1B-4360-8938-B9238DA6DE5D}" type="presOf" srcId="{C032D242-8D23-4EEC-A10A-7B0691E5A409}" destId="{1BB5FD64-47F9-47A3-911F-535BFE17A3B9}" srcOrd="0" destOrd="0" presId="urn:microsoft.com/office/officeart/2016/7/layout/RoundedRectangleTimeline"/>
    <dgm:cxn modelId="{B5EA3CD6-0576-4168-82C9-9ADC0803B31E}" type="presParOf" srcId="{196C9F68-3606-4282-A4C6-4485F1280B5F}" destId="{68D8AC18-502F-4825-B069-75605ADB3A40}" srcOrd="0" destOrd="0" presId="urn:microsoft.com/office/officeart/2016/7/layout/RoundedRectangleTimeline"/>
    <dgm:cxn modelId="{30A197C5-075F-4643-BF26-64BC9FAF532F}" type="presParOf" srcId="{68D8AC18-502F-4825-B069-75605ADB3A40}" destId="{E088D226-49D7-4C30-90DC-CA1755D98829}" srcOrd="0" destOrd="0" presId="urn:microsoft.com/office/officeart/2016/7/layout/RoundedRectangleTimeline"/>
    <dgm:cxn modelId="{DBAA9861-CCB2-4B8A-A3AA-B305A4B5783E}" type="presParOf" srcId="{68D8AC18-502F-4825-B069-75605ADB3A40}" destId="{45A02F84-C6CB-43F5-AEE4-3EA66C2BD25F}" srcOrd="1" destOrd="0" presId="urn:microsoft.com/office/officeart/2016/7/layout/RoundedRectangleTimeline"/>
    <dgm:cxn modelId="{3F249148-C6F7-40D3-8583-B11C276DE023}" type="presParOf" srcId="{68D8AC18-502F-4825-B069-75605ADB3A40}" destId="{6BA46904-CB7C-4538-BD49-D3891EF19552}" srcOrd="2" destOrd="0" presId="urn:microsoft.com/office/officeart/2016/7/layout/RoundedRectangleTimeline"/>
    <dgm:cxn modelId="{337BF8D5-8206-4D0E-857F-BA46391BB745}" type="presParOf" srcId="{68D8AC18-502F-4825-B069-75605ADB3A40}" destId="{049FDBD0-77FE-49D1-A275-A272C8C5E426}" srcOrd="3" destOrd="0" presId="urn:microsoft.com/office/officeart/2016/7/layout/RoundedRectangleTimeline"/>
    <dgm:cxn modelId="{8E042F31-23CC-40C0-92DC-707183B24E81}" type="presParOf" srcId="{68D8AC18-502F-4825-B069-75605ADB3A40}" destId="{CB26EA94-33BB-4F98-9E1E-2237D4831263}" srcOrd="4" destOrd="0" presId="urn:microsoft.com/office/officeart/2016/7/layout/RoundedRectangleTimeline"/>
    <dgm:cxn modelId="{16926BC1-FC34-413E-B35A-2F54A781CCCD}" type="presParOf" srcId="{196C9F68-3606-4282-A4C6-4485F1280B5F}" destId="{606F1DBF-510E-4065-ACCB-3EBDA85CFB92}" srcOrd="1" destOrd="0" presId="urn:microsoft.com/office/officeart/2016/7/layout/RoundedRectangleTimeline"/>
    <dgm:cxn modelId="{42F07C1F-C715-41B1-8356-B99F8CE1AC01}" type="presParOf" srcId="{196C9F68-3606-4282-A4C6-4485F1280B5F}" destId="{07989479-D1A2-4D15-AA3A-B0CFFB9F91D9}" srcOrd="2" destOrd="0" presId="urn:microsoft.com/office/officeart/2016/7/layout/RoundedRectangleTimeline"/>
    <dgm:cxn modelId="{5856EE22-FE01-4788-BBF3-407A68D5A730}" type="presParOf" srcId="{07989479-D1A2-4D15-AA3A-B0CFFB9F91D9}" destId="{539615E2-3277-4D8E-8484-FF5088C8BF01}" srcOrd="0" destOrd="0" presId="urn:microsoft.com/office/officeart/2016/7/layout/RoundedRectangleTimeline"/>
    <dgm:cxn modelId="{3004EE47-5347-4BBA-95CC-D947A73AE485}" type="presParOf" srcId="{07989479-D1A2-4D15-AA3A-B0CFFB9F91D9}" destId="{FEBD3C2A-A340-470A-A475-AE614EA07678}" srcOrd="1" destOrd="0" presId="urn:microsoft.com/office/officeart/2016/7/layout/RoundedRectangleTimeline"/>
    <dgm:cxn modelId="{400A75AC-5289-4270-AC07-416891AF3888}" type="presParOf" srcId="{07989479-D1A2-4D15-AA3A-B0CFFB9F91D9}" destId="{080474C8-0FEA-4FD1-97F1-0978CFB4A37F}" srcOrd="2" destOrd="0" presId="urn:microsoft.com/office/officeart/2016/7/layout/RoundedRectangleTimeline"/>
    <dgm:cxn modelId="{304EB087-DD14-4AA8-8A06-DF9485956226}" type="presParOf" srcId="{07989479-D1A2-4D15-AA3A-B0CFFB9F91D9}" destId="{4797FB61-2602-4A58-81E6-6F133DB1E419}" srcOrd="3" destOrd="0" presId="urn:microsoft.com/office/officeart/2016/7/layout/RoundedRectangleTimeline"/>
    <dgm:cxn modelId="{BC4CC356-31E8-4421-B18C-CB3697E73FAC}" type="presParOf" srcId="{07989479-D1A2-4D15-AA3A-B0CFFB9F91D9}" destId="{3ADF0AE3-D759-4F4F-8135-572855211847}" srcOrd="4" destOrd="0" presId="urn:microsoft.com/office/officeart/2016/7/layout/RoundedRectangleTimeline"/>
    <dgm:cxn modelId="{718BABD9-3B60-482F-B01A-2E414F152777}" type="presParOf" srcId="{196C9F68-3606-4282-A4C6-4485F1280B5F}" destId="{B0CD7A53-7149-45F2-83E8-36717D7878A1}" srcOrd="3" destOrd="0" presId="urn:microsoft.com/office/officeart/2016/7/layout/RoundedRectangleTimeline"/>
    <dgm:cxn modelId="{FD435764-A46B-4635-A943-B6C17FFBD43C}" type="presParOf" srcId="{196C9F68-3606-4282-A4C6-4485F1280B5F}" destId="{FB379A6E-C0F9-420B-90FC-2785E757E6AE}" srcOrd="4" destOrd="0" presId="urn:microsoft.com/office/officeart/2016/7/layout/RoundedRectangleTimeline"/>
    <dgm:cxn modelId="{03D7F2C3-849C-416B-B668-D51C46CA90E6}" type="presParOf" srcId="{FB379A6E-C0F9-420B-90FC-2785E757E6AE}" destId="{9D82041D-873A-4600-A9C7-C0A0ADFB138B}" srcOrd="0" destOrd="0" presId="urn:microsoft.com/office/officeart/2016/7/layout/RoundedRectangleTimeline"/>
    <dgm:cxn modelId="{1DA536D0-EC28-4B9F-A5E9-28EC8F45638C}" type="presParOf" srcId="{FB379A6E-C0F9-420B-90FC-2785E757E6AE}" destId="{80CDBBF8-C6B4-4166-87C1-DC9120CC7586}" srcOrd="1" destOrd="0" presId="urn:microsoft.com/office/officeart/2016/7/layout/RoundedRectangleTimeline"/>
    <dgm:cxn modelId="{A1A8842C-F8BC-40AC-8FFC-6A922D88E333}" type="presParOf" srcId="{FB379A6E-C0F9-420B-90FC-2785E757E6AE}" destId="{89759DE5-9F8A-470E-A6D8-F13BB4DEE93D}" srcOrd="2" destOrd="0" presId="urn:microsoft.com/office/officeart/2016/7/layout/RoundedRectangleTimeline"/>
    <dgm:cxn modelId="{29E74E09-91C9-47DF-AE07-A1527FF00EB2}" type="presParOf" srcId="{FB379A6E-C0F9-420B-90FC-2785E757E6AE}" destId="{07CCF286-8B46-4A20-ACAC-84BA2D6EFBBC}" srcOrd="3" destOrd="0" presId="urn:microsoft.com/office/officeart/2016/7/layout/RoundedRectangleTimeline"/>
    <dgm:cxn modelId="{410C15E7-86BA-42B7-8F67-411E34B11038}" type="presParOf" srcId="{FB379A6E-C0F9-420B-90FC-2785E757E6AE}" destId="{4624FC32-5405-42B1-B5CC-DF0659852A58}" srcOrd="4" destOrd="0" presId="urn:microsoft.com/office/officeart/2016/7/layout/RoundedRectangleTimeline"/>
    <dgm:cxn modelId="{E805D201-407E-43CA-9B74-1CB556699F3D}" type="presParOf" srcId="{196C9F68-3606-4282-A4C6-4485F1280B5F}" destId="{8C327064-3851-4ECF-AAB7-82B51711041E}" srcOrd="5" destOrd="0" presId="urn:microsoft.com/office/officeart/2016/7/layout/RoundedRectangleTimeline"/>
    <dgm:cxn modelId="{43BD8313-2385-4BA0-9145-2022434D3E68}" type="presParOf" srcId="{196C9F68-3606-4282-A4C6-4485F1280B5F}" destId="{3ADEA4DF-6814-494D-9D3D-41947417052B}" srcOrd="6" destOrd="0" presId="urn:microsoft.com/office/officeart/2016/7/layout/RoundedRectangleTimeline"/>
    <dgm:cxn modelId="{77EE5245-99F9-4607-BF5D-14371704AD7C}" type="presParOf" srcId="{3ADEA4DF-6814-494D-9D3D-41947417052B}" destId="{74CD3FF2-195B-429B-BC6F-5B5A7FED2BE2}" srcOrd="0" destOrd="0" presId="urn:microsoft.com/office/officeart/2016/7/layout/RoundedRectangleTimeline"/>
    <dgm:cxn modelId="{4182CE37-4E54-4351-9A5F-1904FF20E71C}" type="presParOf" srcId="{3ADEA4DF-6814-494D-9D3D-41947417052B}" destId="{1BB5FD64-47F9-47A3-911F-535BFE17A3B9}" srcOrd="1" destOrd="0" presId="urn:microsoft.com/office/officeart/2016/7/layout/RoundedRectangleTimeline"/>
    <dgm:cxn modelId="{618B960F-61F5-4357-A407-60CA51E36041}" type="presParOf" srcId="{3ADEA4DF-6814-494D-9D3D-41947417052B}" destId="{FE9B27EB-7AC7-485A-9A55-41E8118F9EAF}" srcOrd="2" destOrd="0" presId="urn:microsoft.com/office/officeart/2016/7/layout/RoundedRectangleTimeline"/>
    <dgm:cxn modelId="{181A4BE4-72AF-463E-880D-D34673D0F9E8}" type="presParOf" srcId="{3ADEA4DF-6814-494D-9D3D-41947417052B}" destId="{46BD4721-4664-4AD0-9F11-DBE7E0B207D5}" srcOrd="3" destOrd="0" presId="urn:microsoft.com/office/officeart/2016/7/layout/RoundedRectangleTimeline"/>
    <dgm:cxn modelId="{AC4EA57A-E4C0-4C2D-8EC9-38BC20FC13B6}" type="presParOf" srcId="{3ADEA4DF-6814-494D-9D3D-41947417052B}" destId="{69028BD0-349D-4B47-B1F4-B64C6478DE3C}" srcOrd="4" destOrd="0" presId="urn:microsoft.com/office/officeart/2016/7/layout/RoundedRectangleTimeline"/>
    <dgm:cxn modelId="{AA8AD3DD-2E80-42F5-B3E4-A5C7AF3802D4}" type="presParOf" srcId="{196C9F68-3606-4282-A4C6-4485F1280B5F}" destId="{619CFBB1-86F5-45A6-80BA-23F97450662F}" srcOrd="7" destOrd="0" presId="urn:microsoft.com/office/officeart/2016/7/layout/RoundedRectangleTimeline"/>
    <dgm:cxn modelId="{FDD0F37D-1C7B-48B3-AC81-ED4C6F1B5BBD}" type="presParOf" srcId="{196C9F68-3606-4282-A4C6-4485F1280B5F}" destId="{E4E0A96A-AF87-442A-A1A3-64B8F3CFC7FE}" srcOrd="8" destOrd="0" presId="urn:microsoft.com/office/officeart/2016/7/layout/RoundedRectangleTimeline"/>
    <dgm:cxn modelId="{CF303A04-9A48-4B41-A7BB-CC3D8C5695D3}" type="presParOf" srcId="{E4E0A96A-AF87-442A-A1A3-64B8F3CFC7FE}" destId="{483E7832-9872-48C4-8E65-DCB39D4CDBDF}" srcOrd="0" destOrd="0" presId="urn:microsoft.com/office/officeart/2016/7/layout/RoundedRectangleTimeline"/>
    <dgm:cxn modelId="{73245F8D-03D3-46C1-81E4-D90E66C49907}" type="presParOf" srcId="{E4E0A96A-AF87-442A-A1A3-64B8F3CFC7FE}" destId="{1FA3C236-5719-4A33-A6BB-80FA85F940E3}" srcOrd="1" destOrd="0" presId="urn:microsoft.com/office/officeart/2016/7/layout/RoundedRectangleTimeline"/>
    <dgm:cxn modelId="{412C5C97-3381-4F16-9B7D-FDFBEDD4E918}" type="presParOf" srcId="{E4E0A96A-AF87-442A-A1A3-64B8F3CFC7FE}" destId="{18F1C823-9ACD-4FCD-8102-F468DCE57A45}" srcOrd="2" destOrd="0" presId="urn:microsoft.com/office/officeart/2016/7/layout/RoundedRectangleTimeline"/>
    <dgm:cxn modelId="{23A8F6FC-DFDA-4E9F-A354-A33937E1BFC9}" type="presParOf" srcId="{E4E0A96A-AF87-442A-A1A3-64B8F3CFC7FE}" destId="{F8AD0AB8-BBDF-4F0A-A6A0-850E289DD521}" srcOrd="3" destOrd="0" presId="urn:microsoft.com/office/officeart/2016/7/layout/RoundedRectangleTimeline"/>
    <dgm:cxn modelId="{C02C06C2-0966-4212-84DD-DA325FCEF64C}" type="presParOf" srcId="{E4E0A96A-AF87-442A-A1A3-64B8F3CFC7FE}" destId="{11CAE2E7-2E06-450A-A729-9C2DCEF85421}"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34223" y="1011950"/>
          <a:ext cx="397986" cy="1955960"/>
        </a:xfrm>
        <a:prstGeom prst="round2Same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Title</a:t>
          </a:r>
        </a:p>
      </dsp:txBody>
      <dsp:txXfrm rot="5400000">
        <a:off x="674664" y="1810365"/>
        <a:ext cx="1936532" cy="359130"/>
      </dsp:txXfrm>
    </dsp:sp>
    <dsp:sp modelId="{45A02F84-C6CB-43F5-AEE4-3EA66C2BD25F}">
      <dsp:nvSpPr>
        <dsp:cNvPr id="0" name=""/>
        <dsp:cNvSpPr/>
      </dsp:nvSpPr>
      <dsp:spPr>
        <a:xfrm>
          <a:off x="3249"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To start a presentation, go to the Slide Show tab, and select          From Beginning.</a:t>
          </a:r>
        </a:p>
      </dsp:txBody>
      <dsp:txXfrm>
        <a:off x="3249" y="0"/>
        <a:ext cx="3259934" cy="1392951"/>
      </dsp:txXfrm>
    </dsp:sp>
    <dsp:sp modelId="{6BA46904-CB7C-4538-BD49-D3891EF19552}">
      <dsp:nvSpPr>
        <dsp:cNvPr id="0" name=""/>
        <dsp:cNvSpPr/>
      </dsp:nvSpPr>
      <dsp:spPr>
        <a:xfrm>
          <a:off x="1633216" y="1472548"/>
          <a:ext cx="0" cy="31838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93417" y="1392951"/>
          <a:ext cx="79597" cy="7959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611196" y="1790937"/>
          <a:ext cx="1955960" cy="397986"/>
        </a:xfrm>
        <a:prstGeom prst="rect">
          <a:avLst/>
        </a:prstGeom>
        <a:solidFill>
          <a:schemeClr val="accent5">
            <a:hueOff val="90002"/>
            <a:satOff val="2173"/>
            <a:lumOff val="-10490"/>
            <a:alphaOff val="0"/>
          </a:schemeClr>
        </a:solidFill>
        <a:ln w="12700" cap="flat" cmpd="sng" algn="ctr">
          <a:solidFill>
            <a:schemeClr val="accent5">
              <a:hueOff val="90002"/>
              <a:satOff val="2173"/>
              <a:lumOff val="-10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Title</a:t>
          </a:r>
        </a:p>
      </dsp:txBody>
      <dsp:txXfrm>
        <a:off x="2611196" y="1790937"/>
        <a:ext cx="1955960" cy="397986"/>
      </dsp:txXfrm>
    </dsp:sp>
    <dsp:sp modelId="{FEBD3C2A-A340-470A-A475-AE614EA07678}">
      <dsp:nvSpPr>
        <dsp:cNvPr id="0" name=""/>
        <dsp:cNvSpPr/>
      </dsp:nvSpPr>
      <dsp:spPr>
        <a:xfrm>
          <a:off x="1959209" y="258691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To display Presenter view, in Slide Show view, on the control bar at the bottom left select the three dots, and then Show                 Presenter View.</a:t>
          </a:r>
        </a:p>
      </dsp:txBody>
      <dsp:txXfrm>
        <a:off x="1959209" y="2586910"/>
        <a:ext cx="3259934" cy="1392951"/>
      </dsp:txXfrm>
    </dsp:sp>
    <dsp:sp modelId="{080474C8-0FEA-4FD1-97F1-0978CFB4A37F}">
      <dsp:nvSpPr>
        <dsp:cNvPr id="0" name=""/>
        <dsp:cNvSpPr/>
      </dsp:nvSpPr>
      <dsp:spPr>
        <a:xfrm>
          <a:off x="3589176" y="2188924"/>
          <a:ext cx="0" cy="318388"/>
        </a:xfrm>
        <a:prstGeom prst="line">
          <a:avLst/>
        </a:prstGeom>
        <a:noFill/>
        <a:ln w="6350" cap="flat" cmpd="sng" algn="ctr">
          <a:solidFill>
            <a:schemeClr val="accent5">
              <a:hueOff val="90002"/>
              <a:satOff val="2173"/>
              <a:lumOff val="-1049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549378" y="2507313"/>
          <a:ext cx="79597" cy="79597"/>
        </a:xfrm>
        <a:prstGeom prst="ellipse">
          <a:avLst/>
        </a:prstGeom>
        <a:solidFill>
          <a:schemeClr val="accent5">
            <a:hueOff val="90002"/>
            <a:satOff val="2173"/>
            <a:lumOff val="-10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567157" y="1790937"/>
          <a:ext cx="1955960" cy="397986"/>
        </a:xfrm>
        <a:prstGeom prst="rect">
          <a:avLst/>
        </a:prstGeom>
        <a:solidFill>
          <a:schemeClr val="accent5">
            <a:hueOff val="180003"/>
            <a:satOff val="4346"/>
            <a:lumOff val="-20980"/>
            <a:alphaOff val="0"/>
          </a:schemeClr>
        </a:solidFill>
        <a:ln w="12700" cap="flat" cmpd="sng" algn="ctr">
          <a:solidFill>
            <a:schemeClr val="accent5">
              <a:hueOff val="180003"/>
              <a:satOff val="4346"/>
              <a:lumOff val="-209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Title</a:t>
          </a:r>
        </a:p>
      </dsp:txBody>
      <dsp:txXfrm>
        <a:off x="4567157" y="1790937"/>
        <a:ext cx="1955960" cy="397986"/>
      </dsp:txXfrm>
    </dsp:sp>
    <dsp:sp modelId="{80CDBBF8-C6B4-4166-87C1-DC9120CC7586}">
      <dsp:nvSpPr>
        <dsp:cNvPr id="0" name=""/>
        <dsp:cNvSpPr/>
      </dsp:nvSpPr>
      <dsp:spPr>
        <a:xfrm>
          <a:off x="3915170"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t>During your presentation, the speaker notes are visible on your monitor, but aren't visible to      the audience.</a:t>
          </a:r>
          <a:endParaRPr lang="en-US" sz="1800" kern="1200" dirty="0">
            <a:latin typeface="+mn-lt"/>
          </a:endParaRPr>
        </a:p>
      </dsp:txBody>
      <dsp:txXfrm>
        <a:off x="3915170" y="0"/>
        <a:ext cx="3259934" cy="1392951"/>
      </dsp:txXfrm>
    </dsp:sp>
    <dsp:sp modelId="{89759DE5-9F8A-470E-A6D8-F13BB4DEE93D}">
      <dsp:nvSpPr>
        <dsp:cNvPr id="0" name=""/>
        <dsp:cNvSpPr/>
      </dsp:nvSpPr>
      <dsp:spPr>
        <a:xfrm>
          <a:off x="5545137" y="1472548"/>
          <a:ext cx="0" cy="318388"/>
        </a:xfrm>
        <a:prstGeom prst="line">
          <a:avLst/>
        </a:prstGeom>
        <a:noFill/>
        <a:ln w="6350" cap="flat" cmpd="sng" algn="ctr">
          <a:solidFill>
            <a:schemeClr val="accent5">
              <a:hueOff val="180003"/>
              <a:satOff val="4346"/>
              <a:lumOff val="-2098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505338" y="1392951"/>
          <a:ext cx="79597" cy="79597"/>
        </a:xfrm>
        <a:prstGeom prst="ellipse">
          <a:avLst/>
        </a:prstGeom>
        <a:solidFill>
          <a:schemeClr val="accent5">
            <a:hueOff val="180003"/>
            <a:satOff val="4346"/>
            <a:lumOff val="-20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CD3FF2-195B-429B-BC6F-5B5A7FED2BE2}">
      <dsp:nvSpPr>
        <dsp:cNvPr id="0" name=""/>
        <dsp:cNvSpPr/>
      </dsp:nvSpPr>
      <dsp:spPr>
        <a:xfrm>
          <a:off x="6523117" y="1790937"/>
          <a:ext cx="1955960" cy="397986"/>
        </a:xfrm>
        <a:prstGeom prst="rect">
          <a:avLst/>
        </a:prstGeom>
        <a:solidFill>
          <a:schemeClr val="accent5">
            <a:hueOff val="270005"/>
            <a:satOff val="6519"/>
            <a:lumOff val="-31471"/>
            <a:alphaOff val="0"/>
          </a:schemeClr>
        </a:solidFill>
        <a:ln w="12700" cap="flat" cmpd="sng" algn="ctr">
          <a:solidFill>
            <a:schemeClr val="accent5">
              <a:hueOff val="270005"/>
              <a:satOff val="6519"/>
              <a:lumOff val="-3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Title</a:t>
          </a:r>
        </a:p>
      </dsp:txBody>
      <dsp:txXfrm>
        <a:off x="6523117" y="1790937"/>
        <a:ext cx="1955960" cy="397986"/>
      </dsp:txXfrm>
    </dsp:sp>
    <dsp:sp modelId="{1BB5FD64-47F9-47A3-911F-535BFE17A3B9}">
      <dsp:nvSpPr>
        <dsp:cNvPr id="0" name=""/>
        <dsp:cNvSpPr/>
      </dsp:nvSpPr>
      <dsp:spPr>
        <a:xfrm>
          <a:off x="5871130" y="258691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t>The Notes pane is a box that appears below each slide. Tap it to add notes.</a:t>
          </a:r>
          <a:endParaRPr lang="en-US" sz="1800" kern="1200" dirty="0">
            <a:latin typeface="+mn-lt"/>
          </a:endParaRPr>
        </a:p>
      </dsp:txBody>
      <dsp:txXfrm>
        <a:off x="5871130" y="2586910"/>
        <a:ext cx="3259934" cy="1392951"/>
      </dsp:txXfrm>
    </dsp:sp>
    <dsp:sp modelId="{FE9B27EB-7AC7-485A-9A55-41E8118F9EAF}">
      <dsp:nvSpPr>
        <dsp:cNvPr id="0" name=""/>
        <dsp:cNvSpPr/>
      </dsp:nvSpPr>
      <dsp:spPr>
        <a:xfrm>
          <a:off x="7501098" y="2188924"/>
          <a:ext cx="0" cy="318388"/>
        </a:xfrm>
        <a:prstGeom prst="line">
          <a:avLst/>
        </a:prstGeom>
        <a:noFill/>
        <a:ln w="6350" cap="flat" cmpd="sng" algn="ctr">
          <a:solidFill>
            <a:schemeClr val="accent5">
              <a:hueOff val="270005"/>
              <a:satOff val="6519"/>
              <a:lumOff val="-31471"/>
              <a:alphaOff val="0"/>
            </a:schemeClr>
          </a:solidFill>
          <a:prstDash val="dash"/>
          <a:miter lim="800000"/>
        </a:ln>
        <a:effectLst/>
      </dsp:spPr>
      <dsp:style>
        <a:lnRef idx="1">
          <a:scrgbClr r="0" g="0" b="0"/>
        </a:lnRef>
        <a:fillRef idx="0">
          <a:scrgbClr r="0" g="0" b="0"/>
        </a:fillRef>
        <a:effectRef idx="0">
          <a:scrgbClr r="0" g="0" b="0"/>
        </a:effectRef>
        <a:fontRef idx="minor"/>
      </dsp:style>
    </dsp:sp>
    <dsp:sp modelId="{46BD4721-4664-4AD0-9F11-DBE7E0B207D5}">
      <dsp:nvSpPr>
        <dsp:cNvPr id="0" name=""/>
        <dsp:cNvSpPr/>
      </dsp:nvSpPr>
      <dsp:spPr>
        <a:xfrm>
          <a:off x="7461299" y="2507313"/>
          <a:ext cx="79597" cy="79597"/>
        </a:xfrm>
        <a:prstGeom prst="ellipse">
          <a:avLst/>
        </a:prstGeom>
        <a:solidFill>
          <a:schemeClr val="accent5">
            <a:hueOff val="270005"/>
            <a:satOff val="6519"/>
            <a:lumOff val="-3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3E7832-9872-48C4-8E65-DCB39D4CDBDF}">
      <dsp:nvSpPr>
        <dsp:cNvPr id="0" name=""/>
        <dsp:cNvSpPr/>
      </dsp:nvSpPr>
      <dsp:spPr>
        <a:xfrm rot="5400000">
          <a:off x="9258065" y="1011950"/>
          <a:ext cx="397986" cy="1955960"/>
        </a:xfrm>
        <a:prstGeom prst="round2SameRect">
          <a:avLst/>
        </a:prstGeom>
        <a:solidFill>
          <a:schemeClr val="accent5">
            <a:hueOff val="360006"/>
            <a:satOff val="8692"/>
            <a:lumOff val="-41961"/>
            <a:alphaOff val="0"/>
          </a:schemeClr>
        </a:solidFill>
        <a:ln w="12700" cap="flat" cmpd="sng" algn="ctr">
          <a:solidFill>
            <a:schemeClr val="accent5">
              <a:hueOff val="360006"/>
              <a:satOff val="8692"/>
              <a:lumOff val="-4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Title</a:t>
          </a:r>
        </a:p>
      </dsp:txBody>
      <dsp:txXfrm rot="-5400000">
        <a:off x="8479078" y="1810365"/>
        <a:ext cx="1936532" cy="359130"/>
      </dsp:txXfrm>
    </dsp:sp>
    <dsp:sp modelId="{1FA3C236-5719-4A33-A6BB-80FA85F940E3}">
      <dsp:nvSpPr>
        <dsp:cNvPr id="0" name=""/>
        <dsp:cNvSpPr/>
      </dsp:nvSpPr>
      <dsp:spPr>
        <a:xfrm>
          <a:off x="7827091"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t>If you don’t see the Notes pane or it is completely minimized, click Notes on the task bar across the bottom of the PowerPoint window.</a:t>
          </a:r>
          <a:endParaRPr lang="en-US" sz="1800" kern="1200" dirty="0">
            <a:latin typeface="+mn-lt"/>
          </a:endParaRPr>
        </a:p>
      </dsp:txBody>
      <dsp:txXfrm>
        <a:off x="7827091" y="0"/>
        <a:ext cx="3259934" cy="1392951"/>
      </dsp:txXfrm>
    </dsp:sp>
    <dsp:sp modelId="{18F1C823-9ACD-4FCD-8102-F468DCE57A45}">
      <dsp:nvSpPr>
        <dsp:cNvPr id="0" name=""/>
        <dsp:cNvSpPr/>
      </dsp:nvSpPr>
      <dsp:spPr>
        <a:xfrm>
          <a:off x="9457058" y="1472548"/>
          <a:ext cx="0" cy="318388"/>
        </a:xfrm>
        <a:prstGeom prst="line">
          <a:avLst/>
        </a:prstGeom>
        <a:noFill/>
        <a:ln w="6350" cap="flat" cmpd="sng" algn="ctr">
          <a:solidFill>
            <a:schemeClr val="accent5">
              <a:hueOff val="360006"/>
              <a:satOff val="8692"/>
              <a:lumOff val="-41961"/>
              <a:alphaOff val="0"/>
            </a:schemeClr>
          </a:solidFill>
          <a:prstDash val="dash"/>
          <a:miter lim="800000"/>
        </a:ln>
        <a:effectLst/>
      </dsp:spPr>
      <dsp:style>
        <a:lnRef idx="1">
          <a:scrgbClr r="0" g="0" b="0"/>
        </a:lnRef>
        <a:fillRef idx="0">
          <a:scrgbClr r="0" g="0" b="0"/>
        </a:fillRef>
        <a:effectRef idx="0">
          <a:scrgbClr r="0" g="0" b="0"/>
        </a:effectRef>
        <a:fontRef idx="minor"/>
      </dsp:style>
    </dsp:sp>
    <dsp:sp modelId="{F8AD0AB8-BBDF-4F0A-A6A0-850E289DD521}">
      <dsp:nvSpPr>
        <dsp:cNvPr id="0" name=""/>
        <dsp:cNvSpPr/>
      </dsp:nvSpPr>
      <dsp:spPr>
        <a:xfrm>
          <a:off x="9417260" y="1392951"/>
          <a:ext cx="79597" cy="79597"/>
        </a:xfrm>
        <a:prstGeom prst="ellipse">
          <a:avLst/>
        </a:prstGeom>
        <a:solidFill>
          <a:schemeClr val="accent5">
            <a:hueOff val="360006"/>
            <a:satOff val="8692"/>
            <a:lumOff val="-4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11/27/23</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11/27/23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4</a:t>
            </a:fld>
            <a:endParaRPr lang="en-US"/>
          </a:p>
        </p:txBody>
      </p:sp>
    </p:spTree>
    <p:extLst>
      <p:ext uri="{BB962C8B-B14F-4D97-AF65-F5344CB8AC3E}">
        <p14:creationId xmlns:p14="http://schemas.microsoft.com/office/powerpoint/2010/main" val="158655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15</a:t>
            </a:fld>
            <a:endParaRPr lang="en-US"/>
          </a:p>
        </p:txBody>
      </p:sp>
    </p:spTree>
    <p:extLst>
      <p:ext uri="{BB962C8B-B14F-4D97-AF65-F5344CB8AC3E}">
        <p14:creationId xmlns:p14="http://schemas.microsoft.com/office/powerpoint/2010/main" val="396330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DC0559-D619-4E56-BF6F-3712370C2150}" type="slidenum">
              <a:rPr lang="en-US" smtClean="0"/>
              <a:t>16</a:t>
            </a:fld>
            <a:endParaRPr lang="en-US"/>
          </a:p>
        </p:txBody>
      </p:sp>
    </p:spTree>
    <p:extLst>
      <p:ext uri="{BB962C8B-B14F-4D97-AF65-F5344CB8AC3E}">
        <p14:creationId xmlns:p14="http://schemas.microsoft.com/office/powerpoint/2010/main" val="514541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17</a:t>
            </a:fld>
            <a:endParaRPr lang="en-US"/>
          </a:p>
        </p:txBody>
      </p:sp>
    </p:spTree>
    <p:extLst>
      <p:ext uri="{BB962C8B-B14F-4D97-AF65-F5344CB8AC3E}">
        <p14:creationId xmlns:p14="http://schemas.microsoft.com/office/powerpoint/2010/main" val="404304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19</a:t>
            </a:fld>
            <a:endParaRPr lang="en-US"/>
          </a:p>
        </p:txBody>
      </p:sp>
    </p:spTree>
    <p:extLst>
      <p:ext uri="{BB962C8B-B14F-4D97-AF65-F5344CB8AC3E}">
        <p14:creationId xmlns:p14="http://schemas.microsoft.com/office/powerpoint/2010/main" val="4150892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999414" y="1051551"/>
            <a:ext cx="3565524" cy="2384898"/>
          </a:xfrm>
        </p:spPr>
        <p:txBody>
          <a:bodyPr anchor="b" anchorCtr="0">
            <a:normAutofit fontScale="90000"/>
          </a:bodyPr>
          <a:lstStyle/>
          <a:p>
            <a:r>
              <a:rPr lang="en-US" dirty="0"/>
              <a:t>Solar Powered Methane Production</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3568700"/>
            <a:ext cx="3565524" cy="1731963"/>
          </a:xfrm>
        </p:spPr>
        <p:txBody>
          <a:bodyPr>
            <a:normAutofit/>
          </a:bodyPr>
          <a:lstStyle/>
          <a:p>
            <a:r>
              <a:rPr lang="en-US" dirty="0" err="1"/>
              <a:t>Augy</a:t>
            </a:r>
            <a:r>
              <a:rPr lang="en-US" dirty="0"/>
              <a:t> Cirame</a:t>
            </a:r>
          </a:p>
        </p:txBody>
      </p:sp>
      <p:sp>
        <p:nvSpPr>
          <p:cNvPr id="5" name="Footer Placeholder 13">
            <a:extLst>
              <a:ext uri="{FF2B5EF4-FFF2-40B4-BE49-F238E27FC236}">
                <a16:creationId xmlns:a16="http://schemas.microsoft.com/office/drawing/2014/main" id="{B128F797-0DC8-1C91-2F95-9132B5B10379}"/>
              </a:ext>
            </a:extLst>
          </p:cNvPr>
          <p:cNvSpPr txBox="1">
            <a:spLocks/>
          </p:cNvSpPr>
          <p:nvPr/>
        </p:nvSpPr>
        <p:spPr>
          <a:xfrm>
            <a:off x="3359150" y="6507212"/>
            <a:ext cx="6379210" cy="1538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 of </a:t>
            </a:r>
            <a:r>
              <a:rPr lang="en-US" sz="1200" dirty="0" err="1"/>
              <a:t>Augy</a:t>
            </a:r>
            <a:r>
              <a:rPr lang="en-US" sz="1200" dirty="0"/>
              <a:t> Cirame</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150A7-C59E-45E3-273B-1E248454CF2D}"/>
              </a:ext>
            </a:extLst>
          </p:cNvPr>
          <p:cNvSpPr>
            <a:spLocks noGrp="1"/>
          </p:cNvSpPr>
          <p:nvPr>
            <p:ph type="title"/>
          </p:nvPr>
        </p:nvSpPr>
        <p:spPr/>
        <p:txBody>
          <a:bodyPr/>
          <a:lstStyle/>
          <a:p>
            <a:r>
              <a:rPr lang="en-US" dirty="0"/>
              <a:t>Efficiency</a:t>
            </a:r>
          </a:p>
        </p:txBody>
      </p:sp>
      <p:sp>
        <p:nvSpPr>
          <p:cNvPr id="3" name="Content Placeholder 2">
            <a:extLst>
              <a:ext uri="{FF2B5EF4-FFF2-40B4-BE49-F238E27FC236}">
                <a16:creationId xmlns:a16="http://schemas.microsoft.com/office/drawing/2014/main" id="{F319E059-AA3B-88D3-70E6-C54884E0A81A}"/>
              </a:ext>
            </a:extLst>
          </p:cNvPr>
          <p:cNvSpPr>
            <a:spLocks noGrp="1"/>
          </p:cNvSpPr>
          <p:nvPr>
            <p:ph idx="1"/>
          </p:nvPr>
        </p:nvSpPr>
        <p:spPr/>
        <p:txBody>
          <a:bodyPr/>
          <a:lstStyle/>
          <a:p>
            <a:r>
              <a:rPr lang="en-US" dirty="0"/>
              <a:t>Assuming 200 kJ/mol of methane produced, and about 900 kJ/mol of energy released upon burning</a:t>
            </a:r>
          </a:p>
          <a:p>
            <a:r>
              <a:rPr lang="en-US" dirty="0"/>
              <a:t>450% efficiency is obtained by this process</a:t>
            </a:r>
          </a:p>
          <a:p>
            <a:r>
              <a:rPr lang="en-US" dirty="0"/>
              <a:t>If the energy (800 kJ/mol) from the combustion of magnesium is factored into the efficiency, it gets bumped up to 850%</a:t>
            </a:r>
          </a:p>
          <a:p>
            <a:endParaRPr lang="en-US" dirty="0"/>
          </a:p>
        </p:txBody>
      </p:sp>
      <p:sp>
        <p:nvSpPr>
          <p:cNvPr id="4" name="Date Placeholder 3">
            <a:extLst>
              <a:ext uri="{FF2B5EF4-FFF2-40B4-BE49-F238E27FC236}">
                <a16:creationId xmlns:a16="http://schemas.microsoft.com/office/drawing/2014/main" id="{A060E9CF-97C6-6A82-3A84-1172C7843D74}"/>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DC460FA0-0165-20F6-05EE-E0B545762A6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F30E7AF1-D5FD-8542-01C8-85B0137055D6}"/>
              </a:ext>
            </a:extLst>
          </p:cNvPr>
          <p:cNvSpPr>
            <a:spLocks noGrp="1"/>
          </p:cNvSpPr>
          <p:nvPr>
            <p:ph type="sldNum" sz="quarter" idx="12"/>
          </p:nvPr>
        </p:nvSpPr>
        <p:spPr/>
        <p:txBody>
          <a:bodyPr/>
          <a:lstStyle/>
          <a:p>
            <a:fld id="{DBA1B0FB-D917-4C8C-928F-313BD683BF39}" type="slidenum">
              <a:rPr lang="en-US" smtClean="0"/>
              <a:t>10</a:t>
            </a:fld>
            <a:endParaRPr lang="en-US"/>
          </a:p>
        </p:txBody>
      </p:sp>
    </p:spTree>
    <p:extLst>
      <p:ext uri="{BB962C8B-B14F-4D97-AF65-F5344CB8AC3E}">
        <p14:creationId xmlns:p14="http://schemas.microsoft.com/office/powerpoint/2010/main" val="2338867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545AA-A5FD-0E0C-7FFF-19B14ED9F8E8}"/>
              </a:ext>
            </a:extLst>
          </p:cNvPr>
          <p:cNvSpPr>
            <a:spLocks noGrp="1"/>
          </p:cNvSpPr>
          <p:nvPr>
            <p:ph type="title"/>
          </p:nvPr>
        </p:nvSpPr>
        <p:spPr/>
        <p:txBody>
          <a:bodyPr/>
          <a:lstStyle/>
          <a:p>
            <a:r>
              <a:rPr lang="en-US" dirty="0"/>
              <a:t>Economic Analysis</a:t>
            </a:r>
          </a:p>
        </p:txBody>
      </p:sp>
      <p:sp>
        <p:nvSpPr>
          <p:cNvPr id="4" name="Date Placeholder 3">
            <a:extLst>
              <a:ext uri="{FF2B5EF4-FFF2-40B4-BE49-F238E27FC236}">
                <a16:creationId xmlns:a16="http://schemas.microsoft.com/office/drawing/2014/main" id="{CB626D06-3199-B97A-5891-EDCEAAD1AB52}"/>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78517C68-329E-096A-741B-8E1547EC6B5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4254C58-F5AC-33D1-B3D2-3E9A6265A641}"/>
              </a:ext>
            </a:extLst>
          </p:cNvPr>
          <p:cNvSpPr>
            <a:spLocks noGrp="1"/>
          </p:cNvSpPr>
          <p:nvPr>
            <p:ph type="sldNum" sz="quarter" idx="12"/>
          </p:nvPr>
        </p:nvSpPr>
        <p:spPr/>
        <p:txBody>
          <a:bodyPr/>
          <a:lstStyle/>
          <a:p>
            <a:fld id="{DBA1B0FB-D917-4C8C-928F-313BD683BF39}" type="slidenum">
              <a:rPr lang="en-US" smtClean="0"/>
              <a:t>11</a:t>
            </a:fld>
            <a:endParaRPr lang="en-US"/>
          </a:p>
        </p:txBody>
      </p:sp>
      <p:graphicFrame>
        <p:nvGraphicFramePr>
          <p:cNvPr id="10" name="Content Placeholder 9">
            <a:extLst>
              <a:ext uri="{FF2B5EF4-FFF2-40B4-BE49-F238E27FC236}">
                <a16:creationId xmlns:a16="http://schemas.microsoft.com/office/drawing/2014/main" id="{80FC484E-7D95-DDF0-BCF4-1918BA7AD9FD}"/>
              </a:ext>
            </a:extLst>
          </p:cNvPr>
          <p:cNvGraphicFramePr>
            <a:graphicFrameLocks noGrp="1"/>
          </p:cNvGraphicFramePr>
          <p:nvPr>
            <p:ph idx="1"/>
            <p:extLst>
              <p:ext uri="{D42A27DB-BD31-4B8C-83A1-F6EECF244321}">
                <p14:modId xmlns:p14="http://schemas.microsoft.com/office/powerpoint/2010/main" val="887999725"/>
              </p:ext>
            </p:extLst>
          </p:nvPr>
        </p:nvGraphicFramePr>
        <p:xfrm>
          <a:off x="550863" y="2112963"/>
          <a:ext cx="11090276" cy="2225040"/>
        </p:xfrm>
        <a:graphic>
          <a:graphicData uri="http://schemas.openxmlformats.org/drawingml/2006/table">
            <a:tbl>
              <a:tblPr firstRow="1" bandRow="1">
                <a:tableStyleId>{5C22544A-7EE6-4342-B048-85BDC9FD1C3A}</a:tableStyleId>
              </a:tblPr>
              <a:tblGrid>
                <a:gridCol w="2772569">
                  <a:extLst>
                    <a:ext uri="{9D8B030D-6E8A-4147-A177-3AD203B41FA5}">
                      <a16:colId xmlns:a16="http://schemas.microsoft.com/office/drawing/2014/main" val="2925154389"/>
                    </a:ext>
                  </a:extLst>
                </a:gridCol>
                <a:gridCol w="2772569">
                  <a:extLst>
                    <a:ext uri="{9D8B030D-6E8A-4147-A177-3AD203B41FA5}">
                      <a16:colId xmlns:a16="http://schemas.microsoft.com/office/drawing/2014/main" val="2909383294"/>
                    </a:ext>
                  </a:extLst>
                </a:gridCol>
                <a:gridCol w="2772569">
                  <a:extLst>
                    <a:ext uri="{9D8B030D-6E8A-4147-A177-3AD203B41FA5}">
                      <a16:colId xmlns:a16="http://schemas.microsoft.com/office/drawing/2014/main" val="3113047720"/>
                    </a:ext>
                  </a:extLst>
                </a:gridCol>
                <a:gridCol w="2772569">
                  <a:extLst>
                    <a:ext uri="{9D8B030D-6E8A-4147-A177-3AD203B41FA5}">
                      <a16:colId xmlns:a16="http://schemas.microsoft.com/office/drawing/2014/main" val="3646796764"/>
                    </a:ext>
                  </a:extLst>
                </a:gridCol>
              </a:tblGrid>
              <a:tr h="370840">
                <a:tc>
                  <a:txBody>
                    <a:bodyPr/>
                    <a:lstStyle/>
                    <a:p>
                      <a:r>
                        <a:rPr lang="en-US" dirty="0"/>
                        <a:t>Material</a:t>
                      </a:r>
                    </a:p>
                  </a:txBody>
                  <a:tcPr/>
                </a:tc>
                <a:tc>
                  <a:txBody>
                    <a:bodyPr/>
                    <a:lstStyle/>
                    <a:p>
                      <a:r>
                        <a:rPr lang="en-US" dirty="0"/>
                        <a:t>Molar Ratio</a:t>
                      </a:r>
                    </a:p>
                  </a:txBody>
                  <a:tcPr/>
                </a:tc>
                <a:tc>
                  <a:txBody>
                    <a:bodyPr/>
                    <a:lstStyle/>
                    <a:p>
                      <a:r>
                        <a:rPr lang="en-US" dirty="0"/>
                        <a:t>Kg/mol</a:t>
                      </a:r>
                    </a:p>
                  </a:txBody>
                  <a:tcPr/>
                </a:tc>
                <a:tc>
                  <a:txBody>
                    <a:bodyPr/>
                    <a:lstStyle/>
                    <a:p>
                      <a:r>
                        <a:rPr lang="en-US" dirty="0"/>
                        <a:t>Cost/mol</a:t>
                      </a:r>
                    </a:p>
                  </a:txBody>
                  <a:tcPr/>
                </a:tc>
                <a:extLst>
                  <a:ext uri="{0D108BD9-81ED-4DB2-BD59-A6C34878D82A}">
                    <a16:rowId xmlns:a16="http://schemas.microsoft.com/office/drawing/2014/main" val="3389364476"/>
                  </a:ext>
                </a:extLst>
              </a:tr>
              <a:tr h="370840">
                <a:tc>
                  <a:txBody>
                    <a:bodyPr/>
                    <a:lstStyle/>
                    <a:p>
                      <a:r>
                        <a:rPr lang="en-US" dirty="0"/>
                        <a:t>NaOH</a:t>
                      </a:r>
                    </a:p>
                  </a:txBody>
                  <a:tcPr/>
                </a:tc>
                <a:tc>
                  <a:txBody>
                    <a:bodyPr/>
                    <a:lstStyle/>
                    <a:p>
                      <a:r>
                        <a:rPr lang="en-US" dirty="0"/>
                        <a:t>1</a:t>
                      </a:r>
                    </a:p>
                  </a:txBody>
                  <a:tcPr/>
                </a:tc>
                <a:tc>
                  <a:txBody>
                    <a:bodyPr/>
                    <a:lstStyle/>
                    <a:p>
                      <a:r>
                        <a:rPr lang="en-US" dirty="0"/>
                        <a:t>40</a:t>
                      </a:r>
                    </a:p>
                  </a:txBody>
                  <a:tcPr/>
                </a:tc>
                <a:tc>
                  <a:txBody>
                    <a:bodyPr/>
                    <a:lstStyle/>
                    <a:p>
                      <a:r>
                        <a:rPr lang="en-US" dirty="0"/>
                        <a:t>-$616</a:t>
                      </a:r>
                    </a:p>
                  </a:txBody>
                  <a:tcPr/>
                </a:tc>
                <a:extLst>
                  <a:ext uri="{0D108BD9-81ED-4DB2-BD59-A6C34878D82A}">
                    <a16:rowId xmlns:a16="http://schemas.microsoft.com/office/drawing/2014/main" val="1562511918"/>
                  </a:ext>
                </a:extLst>
              </a:tr>
              <a:tr h="370840">
                <a:tc>
                  <a:txBody>
                    <a:bodyPr/>
                    <a:lstStyle/>
                    <a:p>
                      <a:r>
                        <a:rPr lang="en-US" dirty="0" err="1"/>
                        <a:t>HCl</a:t>
                      </a:r>
                      <a:endParaRPr lang="en-US" dirty="0"/>
                    </a:p>
                  </a:txBody>
                  <a:tcPr/>
                </a:tc>
                <a:tc>
                  <a:txBody>
                    <a:bodyPr/>
                    <a:lstStyle/>
                    <a:p>
                      <a:r>
                        <a:rPr lang="en-US" dirty="0"/>
                        <a:t>1</a:t>
                      </a:r>
                    </a:p>
                  </a:txBody>
                  <a:tcPr/>
                </a:tc>
                <a:tc>
                  <a:txBody>
                    <a:bodyPr/>
                    <a:lstStyle/>
                    <a:p>
                      <a:r>
                        <a:rPr lang="en-US" dirty="0"/>
                        <a:t>36</a:t>
                      </a:r>
                    </a:p>
                  </a:txBody>
                  <a:tcPr/>
                </a:tc>
                <a:tc>
                  <a:txBody>
                    <a:bodyPr/>
                    <a:lstStyle/>
                    <a:p>
                      <a:r>
                        <a:rPr lang="en-US" dirty="0"/>
                        <a:t>-$1,130</a:t>
                      </a:r>
                    </a:p>
                  </a:txBody>
                  <a:tcPr/>
                </a:tc>
                <a:extLst>
                  <a:ext uri="{0D108BD9-81ED-4DB2-BD59-A6C34878D82A}">
                    <a16:rowId xmlns:a16="http://schemas.microsoft.com/office/drawing/2014/main" val="2174353936"/>
                  </a:ext>
                </a:extLst>
              </a:tr>
              <a:tr h="370840">
                <a:tc>
                  <a:txBody>
                    <a:bodyPr/>
                    <a:lstStyle/>
                    <a:p>
                      <a:r>
                        <a:rPr lang="en-US" dirty="0"/>
                        <a:t>Magnesium</a:t>
                      </a:r>
                    </a:p>
                  </a:txBody>
                  <a:tcPr/>
                </a:tc>
                <a:tc>
                  <a:txBody>
                    <a:bodyPr/>
                    <a:lstStyle/>
                    <a:p>
                      <a:r>
                        <a:rPr lang="en-US" dirty="0"/>
                        <a:t>2</a:t>
                      </a:r>
                    </a:p>
                  </a:txBody>
                  <a:tcPr/>
                </a:tc>
                <a:tc>
                  <a:txBody>
                    <a:bodyPr/>
                    <a:lstStyle/>
                    <a:p>
                      <a:r>
                        <a:rPr lang="en-US" dirty="0"/>
                        <a:t>48</a:t>
                      </a:r>
                    </a:p>
                  </a:txBody>
                  <a:tcPr/>
                </a:tc>
                <a:tc>
                  <a:txBody>
                    <a:bodyPr/>
                    <a:lstStyle/>
                    <a:p>
                      <a:r>
                        <a:rPr lang="en-US" dirty="0"/>
                        <a:t>-$48</a:t>
                      </a:r>
                    </a:p>
                  </a:txBody>
                  <a:tcPr/>
                </a:tc>
                <a:extLst>
                  <a:ext uri="{0D108BD9-81ED-4DB2-BD59-A6C34878D82A}">
                    <a16:rowId xmlns:a16="http://schemas.microsoft.com/office/drawing/2014/main" val="113210186"/>
                  </a:ext>
                </a:extLst>
              </a:tr>
              <a:tr h="370840">
                <a:tc>
                  <a:txBody>
                    <a:bodyPr/>
                    <a:lstStyle/>
                    <a:p>
                      <a:r>
                        <a:rPr lang="en-US" dirty="0"/>
                        <a:t>NaCl</a:t>
                      </a:r>
                    </a:p>
                  </a:txBody>
                  <a:tcPr/>
                </a:tc>
                <a:tc>
                  <a:txBody>
                    <a:bodyPr/>
                    <a:lstStyle/>
                    <a:p>
                      <a:r>
                        <a:rPr lang="en-US" dirty="0"/>
                        <a:t>1</a:t>
                      </a:r>
                    </a:p>
                  </a:txBody>
                  <a:tcPr/>
                </a:tc>
                <a:tc>
                  <a:txBody>
                    <a:bodyPr/>
                    <a:lstStyle/>
                    <a:p>
                      <a:r>
                        <a:rPr lang="en-US" dirty="0"/>
                        <a:t>58</a:t>
                      </a:r>
                    </a:p>
                  </a:txBody>
                  <a:tcPr/>
                </a:tc>
                <a:tc>
                  <a:txBody>
                    <a:bodyPr/>
                    <a:lstStyle/>
                    <a:p>
                      <a:r>
                        <a:rPr lang="en-US" dirty="0"/>
                        <a:t>+$613</a:t>
                      </a:r>
                    </a:p>
                  </a:txBody>
                  <a:tcPr/>
                </a:tc>
                <a:extLst>
                  <a:ext uri="{0D108BD9-81ED-4DB2-BD59-A6C34878D82A}">
                    <a16:rowId xmlns:a16="http://schemas.microsoft.com/office/drawing/2014/main" val="4293417300"/>
                  </a:ext>
                </a:extLst>
              </a:tr>
              <a:tr h="370840">
                <a:tc>
                  <a:txBody>
                    <a:bodyPr/>
                    <a:lstStyle/>
                    <a:p>
                      <a:r>
                        <a:rPr lang="en-US" dirty="0"/>
                        <a:t>Magnesium Oxide</a:t>
                      </a:r>
                    </a:p>
                  </a:txBody>
                  <a:tcPr/>
                </a:tc>
                <a:tc>
                  <a:txBody>
                    <a:bodyPr/>
                    <a:lstStyle/>
                    <a:p>
                      <a:r>
                        <a:rPr lang="en-US" dirty="0"/>
                        <a:t>1</a:t>
                      </a:r>
                    </a:p>
                  </a:txBody>
                  <a:tcPr/>
                </a:tc>
                <a:tc>
                  <a:txBody>
                    <a:bodyPr/>
                    <a:lstStyle/>
                    <a:p>
                      <a:r>
                        <a:rPr lang="en-US" dirty="0"/>
                        <a:t>40</a:t>
                      </a:r>
                    </a:p>
                  </a:txBody>
                  <a:tcPr/>
                </a:tc>
                <a:tc>
                  <a:txBody>
                    <a:bodyPr/>
                    <a:lstStyle/>
                    <a:p>
                      <a:r>
                        <a:rPr lang="en-US" dirty="0"/>
                        <a:t>+$357</a:t>
                      </a:r>
                    </a:p>
                  </a:txBody>
                  <a:tcPr/>
                </a:tc>
                <a:extLst>
                  <a:ext uri="{0D108BD9-81ED-4DB2-BD59-A6C34878D82A}">
                    <a16:rowId xmlns:a16="http://schemas.microsoft.com/office/drawing/2014/main" val="1008324628"/>
                  </a:ext>
                </a:extLst>
              </a:tr>
            </a:tbl>
          </a:graphicData>
        </a:graphic>
      </p:graphicFrame>
      <p:sp>
        <p:nvSpPr>
          <p:cNvPr id="11" name="TextBox 10">
            <a:extLst>
              <a:ext uri="{FF2B5EF4-FFF2-40B4-BE49-F238E27FC236}">
                <a16:creationId xmlns:a16="http://schemas.microsoft.com/office/drawing/2014/main" id="{10C56E43-4FC1-8C63-2444-930C36342759}"/>
              </a:ext>
            </a:extLst>
          </p:cNvPr>
          <p:cNvSpPr txBox="1"/>
          <p:nvPr/>
        </p:nvSpPr>
        <p:spPr>
          <a:xfrm>
            <a:off x="550861" y="4569691"/>
            <a:ext cx="10929435" cy="1200329"/>
          </a:xfrm>
          <a:prstGeom prst="rect">
            <a:avLst/>
          </a:prstGeom>
          <a:noFill/>
        </p:spPr>
        <p:txBody>
          <a:bodyPr wrap="square" rtlCol="0">
            <a:spAutoFit/>
          </a:bodyPr>
          <a:lstStyle/>
          <a:p>
            <a:pPr marL="285750" indent="-285750" algn="l">
              <a:buFont typeface="Arial" panose="020B0604020202020204" pitchFamily="34" charset="0"/>
              <a:buChar char="•"/>
            </a:pPr>
            <a:r>
              <a:rPr lang="en-US" dirty="0"/>
              <a:t>Short term analysis is difficult due to no precedent, can assume high capital cost</a:t>
            </a:r>
          </a:p>
          <a:p>
            <a:pPr marL="285750" indent="-285750" algn="l">
              <a:buFont typeface="Arial" panose="020B0604020202020204" pitchFamily="34" charset="0"/>
              <a:buChar char="•"/>
            </a:pPr>
            <a:r>
              <a:rPr lang="en-US" dirty="0"/>
              <a:t>In the long run when the cost of production approaches the cost of operation, the analysis looks promising. </a:t>
            </a:r>
          </a:p>
          <a:p>
            <a:pPr marL="285750" indent="-285750" algn="l">
              <a:buFont typeface="Arial" panose="020B0604020202020204" pitchFamily="34" charset="0"/>
              <a:buChar char="•"/>
            </a:pPr>
            <a:r>
              <a:rPr lang="en-US" dirty="0"/>
              <a:t>The cost of producing one mol of methane is about $800, which will have to be offset by selling excess electricity (800 kWh at 10 cents per kWh)</a:t>
            </a:r>
          </a:p>
        </p:txBody>
      </p:sp>
    </p:spTree>
    <p:extLst>
      <p:ext uri="{BB962C8B-B14F-4D97-AF65-F5344CB8AC3E}">
        <p14:creationId xmlns:p14="http://schemas.microsoft.com/office/powerpoint/2010/main" val="4150128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CCF35-136D-36DE-2440-815A5AAD8C2D}"/>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AFF61E7-EDC4-85F1-DB98-A2738CFF4451}"/>
              </a:ext>
            </a:extLst>
          </p:cNvPr>
          <p:cNvSpPr>
            <a:spLocks noGrp="1"/>
          </p:cNvSpPr>
          <p:nvPr>
            <p:ph idx="1"/>
          </p:nvPr>
        </p:nvSpPr>
        <p:spPr/>
        <p:txBody>
          <a:bodyPr/>
          <a:lstStyle/>
          <a:p>
            <a:r>
              <a:rPr lang="en-US" dirty="0"/>
              <a:t>Methane production is not necessarily economic by itself, secondary revenue streams must be leveraged to sufficiently drive the cost of production down, about 1 MW of electricity needs to be produced for every one mol of methane produced</a:t>
            </a:r>
          </a:p>
          <a:p>
            <a:r>
              <a:rPr lang="en-US" dirty="0"/>
              <a:t>Other carbon capture techniques could be more cost effective than the one outlined, the technique used does not matter as long as the carbon dioxide or carbon black are sourced from the carbon in the atmosphere, buying CO2 directly is one option</a:t>
            </a:r>
          </a:p>
          <a:p>
            <a:r>
              <a:rPr lang="en-US" dirty="0"/>
              <a:t>Using magnesium to reduce carbon significantly reduces the energy required to produce methane</a:t>
            </a:r>
          </a:p>
        </p:txBody>
      </p:sp>
      <p:sp>
        <p:nvSpPr>
          <p:cNvPr id="4" name="Date Placeholder 3">
            <a:extLst>
              <a:ext uri="{FF2B5EF4-FFF2-40B4-BE49-F238E27FC236}">
                <a16:creationId xmlns:a16="http://schemas.microsoft.com/office/drawing/2014/main" id="{0CF106FC-3979-FE73-FE13-32445CCA2B18}"/>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1878F172-12A4-42AA-60FF-44129B049D7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252F584-399D-9A08-6339-CD0CF5E188AA}"/>
              </a:ext>
            </a:extLst>
          </p:cNvPr>
          <p:cNvSpPr>
            <a:spLocks noGrp="1"/>
          </p:cNvSpPr>
          <p:nvPr>
            <p:ph type="sldNum" sz="quarter" idx="12"/>
          </p:nvPr>
        </p:nvSpPr>
        <p:spPr/>
        <p:txBody>
          <a:bodyPr/>
          <a:lstStyle/>
          <a:p>
            <a:fld id="{DBA1B0FB-D917-4C8C-928F-313BD683BF39}" type="slidenum">
              <a:rPr lang="en-US" smtClean="0"/>
              <a:t>12</a:t>
            </a:fld>
            <a:endParaRPr lang="en-US"/>
          </a:p>
        </p:txBody>
      </p:sp>
    </p:spTree>
    <p:extLst>
      <p:ext uri="{BB962C8B-B14F-4D97-AF65-F5344CB8AC3E}">
        <p14:creationId xmlns:p14="http://schemas.microsoft.com/office/powerpoint/2010/main" val="2986880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58492-F97A-77B4-E1D8-63C4B4D600EC}"/>
              </a:ext>
            </a:extLst>
          </p:cNvPr>
          <p:cNvSpPr>
            <a:spLocks noGrp="1"/>
          </p:cNvSpPr>
          <p:nvPr>
            <p:ph type="ctrTitle"/>
          </p:nvPr>
        </p:nvSpPr>
        <p:spPr>
          <a:xfrm>
            <a:off x="1767470" y="2250830"/>
            <a:ext cx="8281987" cy="2954655"/>
          </a:xfrm>
        </p:spPr>
        <p:txBody>
          <a:bodyPr/>
          <a:lstStyle/>
          <a:p>
            <a:pPr algn="ctr"/>
            <a:r>
              <a:rPr lang="en-US" dirty="0"/>
              <a:t>Thank You!</a:t>
            </a:r>
            <a:br>
              <a:rPr lang="en-US" dirty="0"/>
            </a:br>
            <a:r>
              <a:rPr lang="en-US" dirty="0"/>
              <a:t>Questions?</a:t>
            </a:r>
          </a:p>
        </p:txBody>
      </p:sp>
      <p:sp>
        <p:nvSpPr>
          <p:cNvPr id="4" name="Date Placeholder 3">
            <a:extLst>
              <a:ext uri="{FF2B5EF4-FFF2-40B4-BE49-F238E27FC236}">
                <a16:creationId xmlns:a16="http://schemas.microsoft.com/office/drawing/2014/main" id="{C7ED49D8-2C6A-11D3-AEB8-26F20EB512E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432872A4-7C76-0615-B5DA-493D5C7CB771}"/>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3F457B-1633-1C51-0CFF-DA549E71C2E1}"/>
              </a:ext>
            </a:extLst>
          </p:cNvPr>
          <p:cNvSpPr>
            <a:spLocks noGrp="1"/>
          </p:cNvSpPr>
          <p:nvPr>
            <p:ph type="sldNum" sz="quarter" idx="12"/>
          </p:nvPr>
        </p:nvSpPr>
        <p:spPr/>
        <p:txBody>
          <a:bodyPr/>
          <a:lstStyle/>
          <a:p>
            <a:fld id="{DBA1B0FB-D917-4C8C-928F-313BD683BF39}" type="slidenum">
              <a:rPr lang="en-US" smtClean="0"/>
              <a:t>13</a:t>
            </a:fld>
            <a:endParaRPr lang="en-US"/>
          </a:p>
        </p:txBody>
      </p:sp>
    </p:spTree>
    <p:extLst>
      <p:ext uri="{BB962C8B-B14F-4D97-AF65-F5344CB8AC3E}">
        <p14:creationId xmlns:p14="http://schemas.microsoft.com/office/powerpoint/2010/main" val="3639702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4" y="549275"/>
            <a:ext cx="3566160" cy="3384550"/>
          </a:xfrm>
        </p:spPr>
        <p:txBody>
          <a:bodyPr>
            <a:normAutofit/>
          </a:bodyPr>
          <a:lstStyle/>
          <a:p>
            <a:r>
              <a:rPr lang="en-US" dirty="0"/>
              <a:t>The way to get started is to quit talking and begin doing.</a:t>
            </a:r>
          </a:p>
        </p:txBody>
      </p:sp>
      <p:sp>
        <p:nvSpPr>
          <p:cNvPr id="15" name="Content Placeholder 14">
            <a:extLst>
              <a:ext uri="{FF2B5EF4-FFF2-40B4-BE49-F238E27FC236}">
                <a16:creationId xmlns:a16="http://schemas.microsoft.com/office/drawing/2014/main" id="{4139825C-53C7-44F4-A064-9795CECD081B}"/>
              </a:ext>
            </a:extLst>
          </p:cNvPr>
          <p:cNvSpPr>
            <a:spLocks noGrp="1"/>
          </p:cNvSpPr>
          <p:nvPr>
            <p:ph sz="quarter" idx="15"/>
          </p:nvPr>
        </p:nvSpPr>
        <p:spPr>
          <a:xfrm>
            <a:off x="550863" y="4097338"/>
            <a:ext cx="3565524" cy="2351087"/>
          </a:xfrm>
        </p:spPr>
        <p:txBody>
          <a:bodyPr/>
          <a:lstStyle/>
          <a:p>
            <a:r>
              <a:rPr lang="en-US" dirty="0"/>
              <a:t>Walt Disney</a:t>
            </a:r>
          </a:p>
          <a:p>
            <a:endParaRPr lang="en-US" dirty="0"/>
          </a:p>
        </p:txBody>
      </p:sp>
      <p:pic>
        <p:nvPicPr>
          <p:cNvPr id="18" name="Picture Placeholder 17" descr="A person drawing on a white board">
            <a:extLst>
              <a:ext uri="{FF2B5EF4-FFF2-40B4-BE49-F238E27FC236}">
                <a16:creationId xmlns:a16="http://schemas.microsoft.com/office/drawing/2014/main" id="{301557C2-9072-409B-88EC-E8577CEFCAF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5535809" y="656633"/>
            <a:ext cx="5132388" cy="5132388"/>
          </a:xfrm>
        </p:spPr>
      </p:pic>
      <p:sp>
        <p:nvSpPr>
          <p:cNvPr id="20" name="Footer Placeholder 19">
            <a:extLst>
              <a:ext uri="{FF2B5EF4-FFF2-40B4-BE49-F238E27FC236}">
                <a16:creationId xmlns:a16="http://schemas.microsoft.com/office/drawing/2014/main" id="{C77C6228-C5A8-44DC-ABD7-A22A4475D3DF}"/>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14</a:t>
            </a:fld>
            <a:endParaRPr lang="en-US"/>
          </a:p>
        </p:txBody>
      </p:sp>
    </p:spTree>
    <p:extLst>
      <p:ext uri="{BB962C8B-B14F-4D97-AF65-F5344CB8AC3E}">
        <p14:creationId xmlns:p14="http://schemas.microsoft.com/office/powerpoint/2010/main" val="395518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a:lstStyle/>
          <a:p>
            <a:r>
              <a:rPr lang="en-US" dirty="0"/>
              <a:t>Team</a:t>
            </a:r>
          </a:p>
        </p:txBody>
      </p:sp>
      <p:pic>
        <p:nvPicPr>
          <p:cNvPr id="17" name="Picture Placeholder 16" descr="A man smiling in the office">
            <a:extLst>
              <a:ext uri="{FF2B5EF4-FFF2-40B4-BE49-F238E27FC236}">
                <a16:creationId xmlns:a16="http://schemas.microsoft.com/office/drawing/2014/main" id="{05ED5B1E-974F-476C-A3C9-572D3602E95E}"/>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1078992" y="1990724"/>
            <a:ext cx="1691640" cy="1435608"/>
          </a:xfrm>
        </p:spPr>
      </p:pic>
      <p:pic>
        <p:nvPicPr>
          <p:cNvPr id="36" name="Picture Placeholder 35" descr="A lady smiling in the office">
            <a:extLst>
              <a:ext uri="{FF2B5EF4-FFF2-40B4-BE49-F238E27FC236}">
                <a16:creationId xmlns:a16="http://schemas.microsoft.com/office/drawing/2014/main" id="{F3CCCCDF-EA66-4F5E-98F3-A05239CBBAC4}"/>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3838384" y="1990724"/>
            <a:ext cx="1691640" cy="1435608"/>
          </a:xfrm>
        </p:spPr>
      </p:pic>
      <p:pic>
        <p:nvPicPr>
          <p:cNvPr id="38" name="Picture Placeholder 37" descr="A lady in the office smiling at the camera&#10;">
            <a:extLst>
              <a:ext uri="{FF2B5EF4-FFF2-40B4-BE49-F238E27FC236}">
                <a16:creationId xmlns:a16="http://schemas.microsoft.com/office/drawing/2014/main" id="{8A6BB597-41F4-432E-8432-8F39511B2941}"/>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6661976" y="1993392"/>
            <a:ext cx="1691640" cy="1435608"/>
          </a:xfrm>
        </p:spPr>
      </p:pic>
      <p:pic>
        <p:nvPicPr>
          <p:cNvPr id="40" name="Picture Placeholder 39" descr="Smiling man with a beard">
            <a:extLst>
              <a:ext uri="{FF2B5EF4-FFF2-40B4-BE49-F238E27FC236}">
                <a16:creationId xmlns:a16="http://schemas.microsoft.com/office/drawing/2014/main" id="{76B2FC80-9F3B-46D8-94D9-882D90A858F6}"/>
              </a:ext>
            </a:extLst>
          </p:cNvPr>
          <p:cNvPicPr>
            <a:picLocks noGrp="1" noChangeAspect="1"/>
          </p:cNvPicPr>
          <p:nvPr>
            <p:ph type="pic" sz="quarter" idx="16"/>
          </p:nvPr>
        </p:nvPicPr>
        <p:blipFill rotWithShape="1">
          <a:blip r:embed="rId6" cstate="screen">
            <a:extLst>
              <a:ext uri="{28A0092B-C50C-407E-A947-70E740481C1C}">
                <a14:useLocalDpi xmlns:a14="http://schemas.microsoft.com/office/drawing/2010/main" val="0"/>
              </a:ext>
            </a:extLst>
          </a:blip>
          <a:srcRect/>
          <a:stretch/>
        </p:blipFill>
        <p:spPr>
          <a:xfrm>
            <a:off x="9485568" y="1990724"/>
            <a:ext cx="1691640" cy="1435608"/>
          </a:xfrm>
        </p:spPr>
      </p:pic>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a:lstStyle/>
          <a:p>
            <a:r>
              <a:rPr lang="en-US" dirty="0"/>
              <a:t>Name</a:t>
            </a:r>
          </a:p>
        </p:txBody>
      </p:sp>
      <p:sp>
        <p:nvSpPr>
          <p:cNvPr id="15" name="Subtitle 14">
            <a:extLst>
              <a:ext uri="{FF2B5EF4-FFF2-40B4-BE49-F238E27FC236}">
                <a16:creationId xmlns:a16="http://schemas.microsoft.com/office/drawing/2014/main" id="{84D39D81-9726-4BD7-BDC0-FA0B2AD0D219}"/>
              </a:ext>
            </a:extLst>
          </p:cNvPr>
          <p:cNvSpPr>
            <a:spLocks noGrp="1"/>
          </p:cNvSpPr>
          <p:nvPr>
            <p:ph type="body" sz="quarter" idx="17"/>
          </p:nvPr>
        </p:nvSpPr>
        <p:spPr>
          <a:xfrm>
            <a:off x="1078733" y="4232949"/>
            <a:ext cx="1711572" cy="638175"/>
          </a:xfrm>
        </p:spPr>
        <p:txBody>
          <a:bodyPr/>
          <a:lstStyle/>
          <a:p>
            <a:r>
              <a:rPr lang="en-US" dirty="0"/>
              <a:t>Title</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a:lstStyle/>
          <a:p>
            <a:r>
              <a:rPr lang="en-US" dirty="0"/>
              <a:t>Name</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838384" y="4232949"/>
            <a:ext cx="1711572" cy="638175"/>
          </a:xfrm>
        </p:spPr>
        <p:txBody>
          <a:bodyPr/>
          <a:lstStyle/>
          <a:p>
            <a:r>
              <a:rPr lang="en-US" dirty="0"/>
              <a:t>Title</a:t>
            </a:r>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a:lstStyle/>
          <a:p>
            <a:r>
              <a:rPr lang="en-US" dirty="0"/>
              <a:t>Name</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661976" y="4232949"/>
            <a:ext cx="1711572" cy="638175"/>
          </a:xfrm>
        </p:spPr>
        <p:txBody>
          <a:bodyPr/>
          <a:lstStyle/>
          <a:p>
            <a:r>
              <a:rPr lang="en-US" dirty="0"/>
              <a:t>Title</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9433112" y="3787288"/>
            <a:ext cx="1711325" cy="365760"/>
          </a:xfrm>
        </p:spPr>
        <p:txBody>
          <a:bodyPr/>
          <a:lstStyle/>
          <a:p>
            <a:r>
              <a:rPr lang="en-US" dirty="0"/>
              <a:t>Name</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9432345" y="4238812"/>
            <a:ext cx="1711572" cy="638175"/>
          </a:xfrm>
        </p:spPr>
        <p:txBody>
          <a:bodyPr/>
          <a:lstStyle/>
          <a:p>
            <a:r>
              <a:rPr lang="en-US" dirty="0"/>
              <a:t>Title</a:t>
            </a:r>
          </a:p>
        </p:txBody>
      </p:sp>
      <p:sp>
        <p:nvSpPr>
          <p:cNvPr id="8" name="Footer Placeholder 7">
            <a:extLst>
              <a:ext uri="{FF2B5EF4-FFF2-40B4-BE49-F238E27FC236}">
                <a16:creationId xmlns:a16="http://schemas.microsoft.com/office/drawing/2014/main" id="{6375D7F3-165A-439B-8D1D-6553B68C2886}"/>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15</a:t>
            </a:fld>
            <a:endParaRPr lang="en-US"/>
          </a:p>
        </p:txBody>
      </p:sp>
    </p:spTree>
    <p:extLst>
      <p:ext uri="{BB962C8B-B14F-4D97-AF65-F5344CB8AC3E}">
        <p14:creationId xmlns:p14="http://schemas.microsoft.com/office/powerpoint/2010/main" val="2979876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72D26-24EF-4CBD-9431-A558CB7CA906}"/>
              </a:ext>
            </a:extLst>
          </p:cNvPr>
          <p:cNvSpPr>
            <a:spLocks noGrp="1"/>
          </p:cNvSpPr>
          <p:nvPr>
            <p:ph type="title"/>
          </p:nvPr>
        </p:nvSpPr>
        <p:spPr>
          <a:xfrm>
            <a:off x="550862" y="549275"/>
            <a:ext cx="11091600" cy="1332000"/>
          </a:xfrm>
        </p:spPr>
        <p:txBody>
          <a:bodyPr/>
          <a:lstStyle/>
          <a:p>
            <a:r>
              <a:rPr lang="en-US" dirty="0"/>
              <a:t>Timeline</a:t>
            </a:r>
          </a:p>
        </p:txBody>
      </p:sp>
      <p:graphicFrame>
        <p:nvGraphicFramePr>
          <p:cNvPr id="4" name="Content Placeholder 3" descr="Timeline Smart Art Placeholder ">
            <a:extLst>
              <a:ext uri="{FF2B5EF4-FFF2-40B4-BE49-F238E27FC236}">
                <a16:creationId xmlns:a16="http://schemas.microsoft.com/office/drawing/2014/main" id="{93897051-DA8D-4072-A594-51769F8D52F5}"/>
              </a:ext>
            </a:extLst>
          </p:cNvPr>
          <p:cNvGraphicFramePr>
            <a:graphicFrameLocks noGrp="1"/>
          </p:cNvGraphicFramePr>
          <p:nvPr>
            <p:ph idx="1"/>
            <p:extLst>
              <p:ext uri="{D42A27DB-BD31-4B8C-83A1-F6EECF244321}">
                <p14:modId xmlns:p14="http://schemas.microsoft.com/office/powerpoint/2010/main" val="3844914864"/>
              </p:ext>
            </p:extLst>
          </p:nvPr>
        </p:nvGraphicFramePr>
        <p:xfrm>
          <a:off x="550863" y="2112963"/>
          <a:ext cx="11090275" cy="3979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a:extLst>
              <a:ext uri="{FF2B5EF4-FFF2-40B4-BE49-F238E27FC236}">
                <a16:creationId xmlns:a16="http://schemas.microsoft.com/office/drawing/2014/main" id="{920A7C57-D6C5-4BA0-AB3C-41D4E3436B0E}"/>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6" name="Slide Number Placeholder 5">
            <a:extLst>
              <a:ext uri="{FF2B5EF4-FFF2-40B4-BE49-F238E27FC236}">
                <a16:creationId xmlns:a16="http://schemas.microsoft.com/office/drawing/2014/main" id="{5E5CAC52-3FD1-464A-805A-B8F7AF04574A}"/>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16</a:t>
            </a:fld>
            <a:endParaRPr lang="en-US"/>
          </a:p>
        </p:txBody>
      </p:sp>
    </p:spTree>
    <p:extLst>
      <p:ext uri="{BB962C8B-B14F-4D97-AF65-F5344CB8AC3E}">
        <p14:creationId xmlns:p14="http://schemas.microsoft.com/office/powerpoint/2010/main" val="2624630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a:normAutofit/>
          </a:bodyPr>
          <a:lstStyle/>
          <a:p>
            <a:r>
              <a:rPr lang="en-US" dirty="0"/>
              <a:t>Content </a:t>
            </a:r>
          </a:p>
        </p:txBody>
      </p:sp>
      <p:sp>
        <p:nvSpPr>
          <p:cNvPr id="9" name="Text Placeholder 8">
            <a:extLst>
              <a:ext uri="{FF2B5EF4-FFF2-40B4-BE49-F238E27FC236}">
                <a16:creationId xmlns:a16="http://schemas.microsoft.com/office/drawing/2014/main" id="{0D098C43-2F2A-4100-89BC-5931039293FA}"/>
              </a:ext>
            </a:extLst>
          </p:cNvPr>
          <p:cNvSpPr>
            <a:spLocks noGrp="1"/>
          </p:cNvSpPr>
          <p:nvPr>
            <p:ph type="body" idx="1"/>
          </p:nvPr>
        </p:nvSpPr>
        <p:spPr>
          <a:xfrm>
            <a:off x="550864" y="1731375"/>
            <a:ext cx="5437186" cy="535354"/>
          </a:xfrm>
        </p:spPr>
        <p:txBody>
          <a:bodyPr/>
          <a:lstStyle/>
          <a:p>
            <a:r>
              <a:rPr lang="en-US"/>
              <a:t>Subtitle</a:t>
            </a:r>
            <a:endParaRPr lang="en-US" dirty="0"/>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550863" y="2427370"/>
            <a:ext cx="5429114" cy="3515555"/>
          </a:xfrm>
        </p:spPr>
        <p:txBody>
          <a:bodyPr/>
          <a:lstStyle/>
          <a:p>
            <a:r>
              <a:rPr lang="en-US" dirty="0"/>
              <a:t>Add text, images, art, and videos. </a:t>
            </a:r>
          </a:p>
          <a:p>
            <a:r>
              <a:rPr lang="en-US" dirty="0"/>
              <a:t>Add transitions, animations, and motion. </a:t>
            </a:r>
          </a:p>
          <a:p>
            <a:r>
              <a:rPr lang="en-US" dirty="0"/>
              <a:t>Save to OneDrive, to get to your presentations from your computer, tablet, or phone. </a:t>
            </a:r>
          </a:p>
        </p:txBody>
      </p:sp>
      <p:sp>
        <p:nvSpPr>
          <p:cNvPr id="11" name="Text Placeholder 10">
            <a:extLst>
              <a:ext uri="{FF2B5EF4-FFF2-40B4-BE49-F238E27FC236}">
                <a16:creationId xmlns:a16="http://schemas.microsoft.com/office/drawing/2014/main" id="{60726BA7-44D6-4116-90E3-38325026EAAD}"/>
              </a:ext>
            </a:extLst>
          </p:cNvPr>
          <p:cNvSpPr>
            <a:spLocks noGrp="1"/>
          </p:cNvSpPr>
          <p:nvPr>
            <p:ph type="body" sz="quarter" idx="3"/>
          </p:nvPr>
        </p:nvSpPr>
        <p:spPr>
          <a:xfrm>
            <a:off x="6212024" y="1731375"/>
            <a:ext cx="5436392" cy="535354"/>
          </a:xfrm>
        </p:spPr>
        <p:txBody>
          <a:bodyPr/>
          <a:lstStyle/>
          <a:p>
            <a:r>
              <a:rPr lang="en-US" dirty="0"/>
              <a:t>Subtitle</a:t>
            </a:r>
          </a:p>
        </p:txBody>
      </p:sp>
      <p:sp>
        <p:nvSpPr>
          <p:cNvPr id="12" name="Content Placeholder 11">
            <a:extLst>
              <a:ext uri="{FF2B5EF4-FFF2-40B4-BE49-F238E27FC236}">
                <a16:creationId xmlns:a16="http://schemas.microsoft.com/office/drawing/2014/main" id="{7FB7F30B-2A84-4C44-BC5A-E826ED6E74A2}"/>
              </a:ext>
            </a:extLst>
          </p:cNvPr>
          <p:cNvSpPr>
            <a:spLocks noGrp="1"/>
          </p:cNvSpPr>
          <p:nvPr>
            <p:ph sz="quarter" idx="4"/>
          </p:nvPr>
        </p:nvSpPr>
        <p:spPr>
          <a:xfrm>
            <a:off x="6212023" y="2427370"/>
            <a:ext cx="5436391" cy="3515555"/>
          </a:xfrm>
        </p:spPr>
        <p:txBody>
          <a:bodyPr/>
          <a:lstStyle/>
          <a:p>
            <a:r>
              <a:rPr lang="en-US" dirty="0"/>
              <a:t>Open the Design Ideas pane for instant slide makeovers. </a:t>
            </a:r>
          </a:p>
          <a:p>
            <a:r>
              <a:rPr lang="en-US" dirty="0"/>
              <a:t>When we have design ideas, we’ll show them to you right there. </a:t>
            </a:r>
          </a:p>
          <a:p>
            <a:endParaRPr lang="en-US" dirty="0"/>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17</a:t>
            </a:fld>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891345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a:lstStyle/>
          <a:p>
            <a:r>
              <a:rPr lang="en-US" dirty="0"/>
              <a:t>Content 2 </a:t>
            </a:r>
          </a:p>
        </p:txBody>
      </p:sp>
      <p:sp>
        <p:nvSpPr>
          <p:cNvPr id="8" name="Text Placeholder 7">
            <a:extLst>
              <a:ext uri="{FF2B5EF4-FFF2-40B4-BE49-F238E27FC236}">
                <a16:creationId xmlns:a16="http://schemas.microsoft.com/office/drawing/2014/main" id="{ABA415A0-3B77-43FB-A408-5F1DA4B0AAFA}"/>
              </a:ext>
            </a:extLst>
          </p:cNvPr>
          <p:cNvSpPr>
            <a:spLocks noGrp="1"/>
          </p:cNvSpPr>
          <p:nvPr>
            <p:ph type="body" idx="1"/>
          </p:nvPr>
        </p:nvSpPr>
        <p:spPr>
          <a:xfrm>
            <a:off x="550864" y="1731375"/>
            <a:ext cx="3563936" cy="535354"/>
          </a:xfrm>
        </p:spPr>
        <p:txBody>
          <a:bodyPr/>
          <a:lstStyle/>
          <a:p>
            <a:r>
              <a:rPr lang="en-US" dirty="0"/>
              <a:t>Subtitle</a:t>
            </a:r>
          </a:p>
        </p:txBody>
      </p:sp>
      <p:sp>
        <p:nvSpPr>
          <p:cNvPr id="9" name="Content Placeholder 8">
            <a:extLst>
              <a:ext uri="{FF2B5EF4-FFF2-40B4-BE49-F238E27FC236}">
                <a16:creationId xmlns:a16="http://schemas.microsoft.com/office/drawing/2014/main" id="{8598ECEC-4413-4244-8F21-0076EC511806}"/>
              </a:ext>
            </a:extLst>
          </p:cNvPr>
          <p:cNvSpPr>
            <a:spLocks noGrp="1"/>
          </p:cNvSpPr>
          <p:nvPr>
            <p:ph sz="half" idx="2"/>
          </p:nvPr>
        </p:nvSpPr>
        <p:spPr>
          <a:xfrm>
            <a:off x="559476" y="2432304"/>
            <a:ext cx="3563936" cy="3515555"/>
          </a:xfrm>
        </p:spPr>
        <p:txBody>
          <a:bodyPr>
            <a:normAutofit fontScale="92500" lnSpcReduction="20000"/>
          </a:bodyPr>
          <a:lstStyle/>
          <a:p>
            <a:pPr lvl="0"/>
            <a:r>
              <a:rPr lang="en-US" dirty="0"/>
              <a:t>Add text, images, art, and videos. </a:t>
            </a:r>
          </a:p>
          <a:p>
            <a:pPr lvl="0"/>
            <a:r>
              <a:rPr lang="en-US" dirty="0"/>
              <a:t>Add transitions, animations, and motion. </a:t>
            </a:r>
          </a:p>
          <a:p>
            <a:pPr lvl="0"/>
            <a:r>
              <a:rPr lang="en-US" dirty="0"/>
              <a:t>Save to OneDrive, to get to your presentations from your computer, tablet, or phone. </a:t>
            </a:r>
          </a:p>
          <a:p>
            <a:r>
              <a:rPr lang="en-US" dirty="0"/>
              <a:t>Open the Design Ideas pane for instant slide makeovers. </a:t>
            </a:r>
          </a:p>
          <a:p>
            <a:r>
              <a:rPr lang="en-US" dirty="0"/>
              <a:t>When we have design ideas, we’ll show them to you right there. </a:t>
            </a:r>
          </a:p>
          <a:p>
            <a:pPr lvl="0"/>
            <a:endParaRPr lang="en-US" dirty="0"/>
          </a:p>
          <a:p>
            <a:endParaRPr lang="en-US" dirty="0"/>
          </a:p>
        </p:txBody>
      </p:sp>
      <p:sp>
        <p:nvSpPr>
          <p:cNvPr id="12" name="Text Placeholder 11">
            <a:extLst>
              <a:ext uri="{FF2B5EF4-FFF2-40B4-BE49-F238E27FC236}">
                <a16:creationId xmlns:a16="http://schemas.microsoft.com/office/drawing/2014/main" id="{3A63626D-0E6E-4023-ABFC-A744C9862159}"/>
              </a:ext>
            </a:extLst>
          </p:cNvPr>
          <p:cNvSpPr>
            <a:spLocks noGrp="1"/>
          </p:cNvSpPr>
          <p:nvPr>
            <p:ph type="body" sz="quarter" idx="13"/>
          </p:nvPr>
        </p:nvSpPr>
        <p:spPr>
          <a:xfrm>
            <a:off x="4341573" y="1731375"/>
            <a:ext cx="3566160" cy="535354"/>
          </a:xfrm>
        </p:spPr>
        <p:txBody>
          <a:bodyPr/>
          <a:lstStyle/>
          <a:p>
            <a:r>
              <a:rPr lang="en-US" dirty="0"/>
              <a:t>subtitle</a:t>
            </a:r>
          </a:p>
        </p:txBody>
      </p:sp>
      <p:sp>
        <p:nvSpPr>
          <p:cNvPr id="13" name="Content Placeholder 12">
            <a:extLst>
              <a:ext uri="{FF2B5EF4-FFF2-40B4-BE49-F238E27FC236}">
                <a16:creationId xmlns:a16="http://schemas.microsoft.com/office/drawing/2014/main" id="{258E9390-685C-4BAD-BFAD-EC56E81C4745}"/>
              </a:ext>
            </a:extLst>
          </p:cNvPr>
          <p:cNvSpPr>
            <a:spLocks noGrp="1"/>
          </p:cNvSpPr>
          <p:nvPr>
            <p:ph sz="quarter" idx="14"/>
          </p:nvPr>
        </p:nvSpPr>
        <p:spPr>
          <a:xfrm>
            <a:off x="4341573" y="2427370"/>
            <a:ext cx="3508755" cy="3515555"/>
          </a:xfrm>
        </p:spPr>
        <p:txBody>
          <a:bodyPr>
            <a:normAutofit lnSpcReduction="10000"/>
          </a:bodyPr>
          <a:lstStyle/>
          <a:p>
            <a:pPr lvl="0"/>
            <a:r>
              <a:rPr lang="en-US" dirty="0"/>
              <a:t>Add text, images, art, and videos. </a:t>
            </a:r>
          </a:p>
          <a:p>
            <a:pPr lvl="0"/>
            <a:r>
              <a:rPr lang="en-US" dirty="0"/>
              <a:t>Add transitions, animations, and motion. </a:t>
            </a:r>
          </a:p>
          <a:p>
            <a:pPr lvl="0"/>
            <a:r>
              <a:rPr lang="en-US" dirty="0"/>
              <a:t>Save to OneDrive, to get to your presentations from your computer, tablet, or phone. </a:t>
            </a:r>
          </a:p>
          <a:p>
            <a:r>
              <a:rPr lang="en-US" dirty="0"/>
              <a:t>Open the Design Ideas pane for instant slide makeovers. </a:t>
            </a:r>
          </a:p>
          <a:p>
            <a:r>
              <a:rPr lang="en-US" dirty="0"/>
              <a:t>When we have design ideas, we’ll show them to you right there.</a:t>
            </a:r>
          </a:p>
        </p:txBody>
      </p:sp>
      <p:sp>
        <p:nvSpPr>
          <p:cNvPr id="10" name="Text Placeholder 9">
            <a:extLst>
              <a:ext uri="{FF2B5EF4-FFF2-40B4-BE49-F238E27FC236}">
                <a16:creationId xmlns:a16="http://schemas.microsoft.com/office/drawing/2014/main" id="{34A9BC34-CFDB-4D7A-8D6C-1CE608D0909F}"/>
              </a:ext>
            </a:extLst>
          </p:cNvPr>
          <p:cNvSpPr>
            <a:spLocks noGrp="1"/>
          </p:cNvSpPr>
          <p:nvPr>
            <p:ph type="body" sz="quarter" idx="3"/>
          </p:nvPr>
        </p:nvSpPr>
        <p:spPr>
          <a:xfrm>
            <a:off x="8139659" y="1731375"/>
            <a:ext cx="3566160" cy="535354"/>
          </a:xfrm>
        </p:spPr>
        <p:txBody>
          <a:bodyPr/>
          <a:lstStyle/>
          <a:p>
            <a:r>
              <a:rPr lang="en-US"/>
              <a:t>subtitle</a:t>
            </a:r>
            <a:endParaRPr lang="en-US" dirty="0"/>
          </a:p>
        </p:txBody>
      </p:sp>
      <p:sp>
        <p:nvSpPr>
          <p:cNvPr id="11" name="Content Placeholder 10">
            <a:extLst>
              <a:ext uri="{FF2B5EF4-FFF2-40B4-BE49-F238E27FC236}">
                <a16:creationId xmlns:a16="http://schemas.microsoft.com/office/drawing/2014/main" id="{1D014E48-5DD9-49CE-AD5B-0FEF69204F68}"/>
              </a:ext>
            </a:extLst>
          </p:cNvPr>
          <p:cNvSpPr>
            <a:spLocks noGrp="1"/>
          </p:cNvSpPr>
          <p:nvPr>
            <p:ph sz="quarter" idx="4"/>
          </p:nvPr>
        </p:nvSpPr>
        <p:spPr>
          <a:xfrm>
            <a:off x="8139659" y="2427370"/>
            <a:ext cx="3508755" cy="3515555"/>
          </a:xfrm>
        </p:spPr>
        <p:txBody>
          <a:bodyPr>
            <a:normAutofit lnSpcReduction="10000"/>
          </a:bodyPr>
          <a:lstStyle/>
          <a:p>
            <a:pPr lvl="0"/>
            <a:r>
              <a:rPr lang="en-US" dirty="0"/>
              <a:t>Add text, images, art, and videos. </a:t>
            </a:r>
          </a:p>
          <a:p>
            <a:pPr lvl="0"/>
            <a:r>
              <a:rPr lang="en-US" dirty="0"/>
              <a:t>Add transitions, animations, and motion. </a:t>
            </a:r>
          </a:p>
          <a:p>
            <a:pPr lvl="0"/>
            <a:r>
              <a:rPr lang="en-US" dirty="0"/>
              <a:t>Save to OneDrive, to get to your presentations from your computer, tablet, or phone. </a:t>
            </a:r>
          </a:p>
          <a:p>
            <a:r>
              <a:rPr lang="en-US" dirty="0"/>
              <a:t>Open the Design Ideas pane for instant slide makeovers. </a:t>
            </a:r>
          </a:p>
          <a:p>
            <a:r>
              <a:rPr lang="en-US" dirty="0"/>
              <a:t>When we have design ideas, we’ll show them to you right there.</a:t>
            </a:r>
          </a:p>
        </p:txBody>
      </p:sp>
      <p:sp>
        <p:nvSpPr>
          <p:cNvPr id="15" name="Footer Placeholder 14">
            <a:extLst>
              <a:ext uri="{FF2B5EF4-FFF2-40B4-BE49-F238E27FC236}">
                <a16:creationId xmlns:a16="http://schemas.microsoft.com/office/drawing/2014/main" id="{65A6DC02-681E-4AF7-AC6E-57CDDB2FBA28}"/>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16" name="Slide Number Placeholder 15">
            <a:extLst>
              <a:ext uri="{FF2B5EF4-FFF2-40B4-BE49-F238E27FC236}">
                <a16:creationId xmlns:a16="http://schemas.microsoft.com/office/drawing/2014/main" id="{CF0A8666-4477-461C-A79D-E91232EE973E}"/>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18</a:t>
            </a:fld>
            <a:endParaRPr lang="en-US"/>
          </a:p>
        </p:txBody>
      </p:sp>
    </p:spTree>
    <p:extLst>
      <p:ext uri="{BB962C8B-B14F-4D97-AF65-F5344CB8AC3E}">
        <p14:creationId xmlns:p14="http://schemas.microsoft.com/office/powerpoint/2010/main" val="1420547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1562959"/>
          </a:xfrm>
        </p:spPr>
        <p:txBody>
          <a:bodyPr/>
          <a:lstStyle/>
          <a:p>
            <a:r>
              <a:rPr lang="en-US" dirty="0"/>
              <a:t>Summary</a:t>
            </a:r>
          </a:p>
        </p:txBody>
      </p:sp>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3776472"/>
          </a:xfr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262411" y="4508500"/>
            <a:ext cx="6221412" cy="1563688"/>
          </a:xfrm>
        </p:spPr>
        <p:txBody>
          <a:bodyPr>
            <a:normAutofit lnSpcReduction="10000"/>
          </a:bodyPr>
          <a:lstStyle/>
          <a:p>
            <a:r>
              <a:rPr lang="en-US" dirty="0"/>
              <a:t>With PowerPoint, you can create presentations and share your work with others, wherever they are. Type the text you want here to get started. You can also add images, art, and videos on this template. Save to OneDrive and access your presentations from your computer, tablet, or phone. </a:t>
            </a:r>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19</a:t>
            </a:fld>
            <a:endParaRPr lang="en-US"/>
          </a:p>
        </p:txBody>
      </p:sp>
    </p:spTree>
    <p:extLst>
      <p:ext uri="{BB962C8B-B14F-4D97-AF65-F5344CB8AC3E}">
        <p14:creationId xmlns:p14="http://schemas.microsoft.com/office/powerpoint/2010/main" val="3521561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550864" y="549275"/>
            <a:ext cx="3565524" cy="1997855"/>
          </a:xfrm>
        </p:spPr>
        <p:txBody>
          <a:bodyPr/>
          <a:lstStyle/>
          <a:p>
            <a:r>
              <a:rPr lang="en-US" dirty="0"/>
              <a:t>Agenda</a:t>
            </a:r>
          </a:p>
        </p:txBody>
      </p:sp>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550863" y="2677306"/>
            <a:ext cx="3565525" cy="3415519"/>
          </a:xfrm>
        </p:spPr>
        <p:txBody>
          <a:bodyPr/>
          <a:lstStyle/>
          <a:p>
            <a:r>
              <a:rPr lang="en-US" dirty="0"/>
              <a:t>Solar Collector</a:t>
            </a:r>
          </a:p>
          <a:p>
            <a:r>
              <a:rPr lang="en-US" dirty="0"/>
              <a:t>Carbon Capture</a:t>
            </a:r>
          </a:p>
          <a:p>
            <a:r>
              <a:rPr lang="en-US" dirty="0"/>
              <a:t>Methane Production</a:t>
            </a:r>
          </a:p>
          <a:p>
            <a:endParaRPr lang="en-US" dirty="0"/>
          </a:p>
        </p:txBody>
      </p:sp>
      <p:pic>
        <p:nvPicPr>
          <p:cNvPr id="8" name="Picture Placeholder 7" descr="Digital Data">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5208928" y="1596771"/>
            <a:ext cx="3448558" cy="3448558"/>
          </a:xfrm>
        </p:spPr>
      </p:pic>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8918575" y="596392"/>
            <a:ext cx="2263776" cy="2263776"/>
          </a:xfrm>
        </p:spPr>
      </p:pic>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9091612" y="3324733"/>
            <a:ext cx="2936876" cy="2936876"/>
          </a:xfrm>
        </p:spPr>
      </p:pic>
      <p:sp>
        <p:nvSpPr>
          <p:cNvPr id="14" name="Footer Placeholder 13">
            <a:extLst>
              <a:ext uri="{FF2B5EF4-FFF2-40B4-BE49-F238E27FC236}">
                <a16:creationId xmlns:a16="http://schemas.microsoft.com/office/drawing/2014/main" id="{B01DF4D0-78BC-4C8C-9570-26F0B225433A}"/>
              </a:ext>
            </a:extLst>
          </p:cNvPr>
          <p:cNvSpPr>
            <a:spLocks noGrp="1"/>
          </p:cNvSpPr>
          <p:nvPr>
            <p:ph type="ftr" sz="quarter" idx="11"/>
          </p:nvPr>
        </p:nvSpPr>
        <p:spPr>
          <a:xfrm>
            <a:off x="3359150" y="6507212"/>
            <a:ext cx="6379210" cy="153888"/>
          </a:xfrm>
        </p:spPr>
        <p:txBody>
          <a:bodyPr/>
          <a:lstStyle/>
          <a:p>
            <a:r>
              <a:rPr lang="en-US" dirty="0"/>
              <a:t>© of </a:t>
            </a:r>
            <a:r>
              <a:rPr lang="en-US" dirty="0" err="1"/>
              <a:t>Augy</a:t>
            </a:r>
            <a:r>
              <a:rPr lang="en-US" dirty="0"/>
              <a:t> Cirame</a:t>
            </a:r>
          </a:p>
        </p:txBody>
      </p:sp>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a:t>
            </a:fld>
            <a:endParaRPr lang="en-US"/>
          </a:p>
        </p:txBody>
      </p:sp>
    </p:spTree>
    <p:extLst>
      <p:ext uri="{BB962C8B-B14F-4D97-AF65-F5344CB8AC3E}">
        <p14:creationId xmlns:p14="http://schemas.microsoft.com/office/powerpoint/2010/main" val="2313234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2986234"/>
          </a:xfrm>
        </p:spPr>
        <p:txBody>
          <a:bodyPr/>
          <a:lstStyle/>
          <a:p>
            <a:r>
              <a:rPr lang="en-US" dirty="0"/>
              <a:t>Thank You</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550863" y="3827610"/>
            <a:ext cx="5437187" cy="2265216"/>
          </a:xfrm>
        </p:spPr>
        <p:txBody>
          <a:bodyPr/>
          <a:lstStyle/>
          <a:p>
            <a:r>
              <a:rPr lang="en-US" dirty="0"/>
              <a:t>Presenter name</a:t>
            </a:r>
          </a:p>
          <a:p>
            <a:r>
              <a:rPr lang="en-US" dirty="0"/>
              <a:t>Email address</a:t>
            </a:r>
          </a:p>
          <a:p>
            <a:r>
              <a:rPr lang="en-US" dirty="0"/>
              <a:t>Website address</a:t>
            </a:r>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
        <p:nvSpPr>
          <p:cNvPr id="5" name="Footer Placeholder 4">
            <a:extLst>
              <a:ext uri="{FF2B5EF4-FFF2-40B4-BE49-F238E27FC236}">
                <a16:creationId xmlns:a16="http://schemas.microsoft.com/office/drawing/2014/main" id="{0B37A3FF-ED32-4C4A-A21F-848A3BF6F896}"/>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20</a:t>
            </a:fld>
            <a:endParaRPr lang="en-US"/>
          </a:p>
        </p:txBody>
      </p:sp>
    </p:spTree>
    <p:extLst>
      <p:ext uri="{BB962C8B-B14F-4D97-AF65-F5344CB8AC3E}">
        <p14:creationId xmlns:p14="http://schemas.microsoft.com/office/powerpoint/2010/main" val="3247798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550863" y="4507200"/>
            <a:ext cx="4500562" cy="1562959"/>
          </a:xfrm>
        </p:spPr>
        <p:txBody>
          <a:bodyPr/>
          <a:lstStyle/>
          <a:p>
            <a:r>
              <a:rPr lang="en-US" dirty="0"/>
              <a:t>Introduction</a:t>
            </a:r>
          </a:p>
        </p:txBody>
      </p:sp>
      <p:pic>
        <p:nvPicPr>
          <p:cNvPr id="18" name="Picture Placeholder 17" descr="A group of people sitting at a table">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3054096" cy="3776472"/>
          </a:xfrm>
        </p:spPr>
      </p:pic>
      <p:pic>
        <p:nvPicPr>
          <p:cNvPr id="20" name="Picture Placeholder 19" descr="Data Points Digital background">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3054096" y="0"/>
            <a:ext cx="3054096" cy="3776472"/>
          </a:xfrm>
        </p:spPr>
      </p:pic>
      <p:pic>
        <p:nvPicPr>
          <p:cNvPr id="23" name="Picture Placeholder 22" descr="A person drawing on a white board">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6083808" y="0"/>
            <a:ext cx="3054096" cy="3776472"/>
          </a:xfrm>
        </p:spPr>
      </p:pic>
      <p:pic>
        <p:nvPicPr>
          <p:cNvPr id="25" name="Picture Placeholder 24" descr="Digital Graph Screen">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rotWithShape="1">
          <a:blip r:embed="rId6" cstate="screen">
            <a:extLst>
              <a:ext uri="{28A0092B-C50C-407E-A947-70E740481C1C}">
                <a14:useLocalDpi xmlns:a14="http://schemas.microsoft.com/office/drawing/2010/main" val="0"/>
              </a:ext>
            </a:extLst>
          </a:blip>
          <a:srcRect/>
          <a:stretch/>
        </p:blipFill>
        <p:spPr>
          <a:xfrm>
            <a:off x="9137904" y="0"/>
            <a:ext cx="3054096" cy="3776472"/>
          </a:xfrm>
        </p:spPr>
      </p:pic>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5262563" y="4508500"/>
            <a:ext cx="6221412" cy="1563688"/>
          </a:xfrm>
          <a:noFill/>
        </p:spPr>
        <p:txBody>
          <a:bodyPr>
            <a:normAutofit/>
          </a:bodyPr>
          <a:lstStyle/>
          <a:p>
            <a:r>
              <a:rPr lang="en-US" dirty="0"/>
              <a:t>Solar power represents a lucrative free heat source, but has yet to be fully harnessed for humanity’s benefit. </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3</a:t>
            </a:fld>
            <a:endParaRPr lang="en-US"/>
          </a:p>
        </p:txBody>
      </p:sp>
      <p:sp>
        <p:nvSpPr>
          <p:cNvPr id="3" name="Footer Placeholder 13">
            <a:extLst>
              <a:ext uri="{FF2B5EF4-FFF2-40B4-BE49-F238E27FC236}">
                <a16:creationId xmlns:a16="http://schemas.microsoft.com/office/drawing/2014/main" id="{FCF0621F-7F30-1815-8FC8-619CEC1046C0}"/>
              </a:ext>
            </a:extLst>
          </p:cNvPr>
          <p:cNvSpPr txBox="1">
            <a:spLocks/>
          </p:cNvSpPr>
          <p:nvPr/>
        </p:nvSpPr>
        <p:spPr>
          <a:xfrm>
            <a:off x="3410956" y="6507212"/>
            <a:ext cx="6379210" cy="153888"/>
          </a:xfrm>
          <a:prstGeom prst="rect">
            <a:avLst/>
          </a:prstGeom>
        </p:spPr>
        <p:txBody>
          <a:bodyPr vert="horz" wrap="square" lIns="0" tIns="0" rIns="0" bIns="0" rtlCol="0" anchor="ctr">
            <a:noAutofit/>
          </a:bodyPr>
          <a:lstStyle>
            <a:defPPr>
              <a:defRPr lang="en-US"/>
            </a:defPPr>
            <a:lvl1pPr marL="0" algn="l" defTabSz="914400" rtl="0" eaLnBrk="1" latinLnBrk="0" hangingPunct="1">
              <a:defRPr sz="1000" kern="1200">
                <a:solidFill>
                  <a:schemeClr val="tx1">
                    <a:lumMod val="65000"/>
                    <a:alpha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of </a:t>
            </a:r>
            <a:r>
              <a:rPr lang="en-US" dirty="0" err="1"/>
              <a:t>Augy</a:t>
            </a:r>
            <a:r>
              <a:rPr lang="en-US" dirty="0"/>
              <a:t> Cirame</a:t>
            </a:r>
          </a:p>
        </p:txBody>
      </p:sp>
    </p:spTree>
    <p:extLst>
      <p:ext uri="{BB962C8B-B14F-4D97-AF65-F5344CB8AC3E}">
        <p14:creationId xmlns:p14="http://schemas.microsoft.com/office/powerpoint/2010/main" val="215888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3" name="Freeform: Shape 122">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4" name="Oval 123">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5" name="Oval 1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26" name="Group 12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62" name="Freeform: Shape 61">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Oval 63">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Oval 64">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127" name="Rectangle 126">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8448" r="-1" b="-1"/>
          <a:stretch/>
        </p:blipFill>
        <p:spPr>
          <a:xfrm>
            <a:off x="20" y="-1"/>
            <a:ext cx="12191980" cy="6794324"/>
          </a:xfrm>
          <a:custGeom>
            <a:avLst/>
            <a:gdLst/>
            <a:ahLst/>
            <a:cxnLst/>
            <a:rect l="l" t="t" r="r" b="b"/>
            <a:pathLst>
              <a:path w="6922273" h="4774566">
                <a:moveTo>
                  <a:pt x="0" y="0"/>
                </a:moveTo>
                <a:lnTo>
                  <a:pt x="6922273" y="0"/>
                </a:lnTo>
                <a:lnTo>
                  <a:pt x="6922273" y="4774566"/>
                </a:lnTo>
                <a:lnTo>
                  <a:pt x="0" y="4774566"/>
                </a:lnTo>
                <a:close/>
              </a:path>
            </a:pathLst>
          </a:custGeom>
        </p:spPr>
      </p:pic>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6371409" cy="984885"/>
          </a:xfrm>
        </p:spPr>
        <p:txBody>
          <a:bodyPr vert="horz" wrap="square" lIns="0" tIns="0" rIns="0" bIns="0" rtlCol="0" anchor="ctr" anchorCtr="0">
            <a:normAutofit/>
          </a:bodyPr>
          <a:lstStyle/>
          <a:p>
            <a:pPr>
              <a:lnSpc>
                <a:spcPct val="100000"/>
              </a:lnSpc>
            </a:pPr>
            <a:r>
              <a:rPr lang="en-US" sz="4800" kern="1200">
                <a:solidFill>
                  <a:schemeClr val="tx1"/>
                </a:solidFill>
                <a:latin typeface="+mj-lt"/>
                <a:ea typeface="+mj-ea"/>
                <a:cs typeface="+mj-cs"/>
              </a:rPr>
              <a:t>Solar Energy Collection</a:t>
            </a:r>
          </a:p>
        </p:txBody>
      </p:sp>
      <p:sp>
        <p:nvSpPr>
          <p:cNvPr id="128" name="Oval 127">
            <a:extLst>
              <a:ext uri="{FF2B5EF4-FFF2-40B4-BE49-F238E27FC236}">
                <a16:creationId xmlns:a16="http://schemas.microsoft.com/office/drawing/2014/main" id="{17F40A88-27FA-47EF-8DE2-4C27138ED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5727" y="190343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a:extLst>
              <a:ext uri="{FF2B5EF4-FFF2-40B4-BE49-F238E27FC236}">
                <a16:creationId xmlns:a16="http://schemas.microsoft.com/office/drawing/2014/main" id="{CAC1DBA3-7C9D-82FA-B9D7-7DB8C61B8F97}"/>
              </a:ext>
            </a:extLst>
          </p:cNvPr>
          <p:cNvPicPr>
            <a:picLocks noChangeAspect="1"/>
          </p:cNvPicPr>
          <p:nvPr/>
        </p:nvPicPr>
        <p:blipFill rotWithShape="1">
          <a:blip r:embed="rId4"/>
          <a:srcRect l="1228" r="8584" b="-1"/>
          <a:stretch/>
        </p:blipFill>
        <p:spPr>
          <a:xfrm>
            <a:off x="6466093" y="1681891"/>
            <a:ext cx="5679840" cy="5148488"/>
          </a:xfrm>
          <a:custGeom>
            <a:avLst/>
            <a:gdLst/>
            <a:ahLst/>
            <a:cxnLst/>
            <a:rect l="l" t="t" r="r" b="b"/>
            <a:pathLst>
              <a:path w="5264925" h="4774566">
                <a:moveTo>
                  <a:pt x="0" y="0"/>
                </a:moveTo>
                <a:lnTo>
                  <a:pt x="5264925" y="0"/>
                </a:lnTo>
                <a:lnTo>
                  <a:pt x="5264925" y="4774566"/>
                </a:lnTo>
                <a:lnTo>
                  <a:pt x="0" y="4774566"/>
                </a:lnTo>
                <a:close/>
              </a:path>
            </a:pathLst>
          </a:custGeom>
        </p:spPr>
      </p:pic>
      <p:sp>
        <p:nvSpPr>
          <p:cNvPr id="129" name="Rectangle 128">
            <a:extLst>
              <a:ext uri="{FF2B5EF4-FFF2-40B4-BE49-F238E27FC236}">
                <a16:creationId xmlns:a16="http://schemas.microsoft.com/office/drawing/2014/main" id="{5337EA23-6703-4C96-9EEB-A408CBDD6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36458" y="2696136"/>
            <a:ext cx="5679841" cy="3615740"/>
          </a:xfrm>
        </p:spPr>
        <p:txBody>
          <a:bodyPr vert="horz" wrap="square" lIns="0" tIns="0" rIns="0" bIns="0" rtlCol="0" anchor="ctr">
            <a:normAutofit fontScale="92500"/>
          </a:bodyPr>
          <a:lstStyle/>
          <a:p>
            <a:pPr marL="342900" indent="-342900">
              <a:lnSpc>
                <a:spcPct val="100000"/>
              </a:lnSpc>
              <a:buFont typeface="Arial" panose="020B0604020202020204" pitchFamily="34" charset="0"/>
              <a:buChar char="•"/>
            </a:pPr>
            <a:r>
              <a:rPr lang="en-US" sz="2600" kern="1200" dirty="0">
                <a:solidFill>
                  <a:srgbClr val="FFFFFF"/>
                </a:solidFill>
                <a:latin typeface="+mn-lt"/>
                <a:ea typeface="+mn-ea"/>
                <a:cs typeface="+mn-cs"/>
              </a:rPr>
              <a:t>Focuses </a:t>
            </a:r>
            <a:r>
              <a:rPr lang="en-US" sz="2600" dirty="0">
                <a:solidFill>
                  <a:srgbClr val="FFFFFF"/>
                </a:solidFill>
              </a:rPr>
              <a:t>energy on target area</a:t>
            </a:r>
          </a:p>
          <a:p>
            <a:pPr marL="342900" indent="-342900">
              <a:lnSpc>
                <a:spcPct val="100000"/>
              </a:lnSpc>
              <a:buFont typeface="Arial" panose="020B0604020202020204" pitchFamily="34" charset="0"/>
              <a:buChar char="•"/>
            </a:pPr>
            <a:r>
              <a:rPr lang="en-US" sz="2600" dirty="0">
                <a:solidFill>
                  <a:srgbClr val="FFFFFF"/>
                </a:solidFill>
              </a:rPr>
              <a:t>Target area temporarily stores energy</a:t>
            </a:r>
          </a:p>
          <a:p>
            <a:pPr marL="800100" lvl="1" indent="-342900">
              <a:lnSpc>
                <a:spcPct val="100000"/>
              </a:lnSpc>
            </a:pPr>
            <a:r>
              <a:rPr lang="en-US" sz="2600" dirty="0">
                <a:solidFill>
                  <a:srgbClr val="FFFFFF"/>
                </a:solidFill>
              </a:rPr>
              <a:t>Convection, Conduction, and Radiation minimized</a:t>
            </a:r>
          </a:p>
          <a:p>
            <a:pPr marL="342900" indent="-342900">
              <a:lnSpc>
                <a:spcPct val="100000"/>
              </a:lnSpc>
              <a:buFont typeface="Arial" panose="020B0604020202020204" pitchFamily="34" charset="0"/>
              <a:buChar char="•"/>
            </a:pPr>
            <a:r>
              <a:rPr lang="en-US" sz="2600" dirty="0">
                <a:solidFill>
                  <a:srgbClr val="FFFFFF"/>
                </a:solidFill>
              </a:rPr>
              <a:t>Reintroduce conduction for heat transfer</a:t>
            </a:r>
          </a:p>
          <a:p>
            <a:pPr marL="800100" lvl="1" indent="-342900">
              <a:lnSpc>
                <a:spcPct val="100000"/>
              </a:lnSpc>
            </a:pPr>
            <a:r>
              <a:rPr lang="en-US" sz="2600" dirty="0">
                <a:solidFill>
                  <a:srgbClr val="FFFFFF"/>
                </a:solidFill>
              </a:rPr>
              <a:t>Increased heat exchange due to high temperature gradient</a:t>
            </a:r>
          </a:p>
          <a:p>
            <a:pPr marL="800100" lvl="1" indent="-342900">
              <a:lnSpc>
                <a:spcPct val="100000"/>
              </a:lnSpc>
            </a:pPr>
            <a:endParaRPr lang="en-US" dirty="0">
              <a:solidFill>
                <a:srgbClr val="FFFFFF"/>
              </a:solidFill>
            </a:endParaRPr>
          </a:p>
          <a:p>
            <a:pPr marL="342900" indent="-342900">
              <a:lnSpc>
                <a:spcPct val="100000"/>
              </a:lnSpc>
              <a:buFont typeface="Arial" panose="020B0604020202020204" pitchFamily="34" charset="0"/>
              <a:buChar char="•"/>
            </a:pPr>
            <a:endParaRPr lang="en-US" dirty="0">
              <a:solidFill>
                <a:srgbClr val="FFFFFF"/>
              </a:solidFill>
            </a:endParaRPr>
          </a:p>
        </p:txBody>
      </p:sp>
      <p:sp>
        <p:nvSpPr>
          <p:cNvPr id="4" name="Footer Placeholder 13">
            <a:extLst>
              <a:ext uri="{FF2B5EF4-FFF2-40B4-BE49-F238E27FC236}">
                <a16:creationId xmlns:a16="http://schemas.microsoft.com/office/drawing/2014/main" id="{CB60DF0E-AC19-8CEF-6075-B7F6F67F7A05}"/>
              </a:ext>
            </a:extLst>
          </p:cNvPr>
          <p:cNvSpPr txBox="1">
            <a:spLocks/>
          </p:cNvSpPr>
          <p:nvPr/>
        </p:nvSpPr>
        <p:spPr>
          <a:xfrm>
            <a:off x="3371724" y="6507212"/>
            <a:ext cx="6379210" cy="1538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 of </a:t>
            </a:r>
            <a:r>
              <a:rPr lang="en-US" sz="1200" dirty="0" err="1"/>
              <a:t>Augy</a:t>
            </a:r>
            <a:r>
              <a:rPr lang="en-US" sz="1200" dirty="0"/>
              <a:t> Cirame</a:t>
            </a:r>
          </a:p>
        </p:txBody>
      </p:sp>
    </p:spTree>
    <p:extLst>
      <p:ext uri="{BB962C8B-B14F-4D97-AF65-F5344CB8AC3E}">
        <p14:creationId xmlns:p14="http://schemas.microsoft.com/office/powerpoint/2010/main" val="560021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7"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C11B561-C629-03E7-BD8C-26B1911BB920}"/>
              </a:ext>
            </a:extLst>
          </p:cNvPr>
          <p:cNvSpPr>
            <a:spLocks noGrp="1"/>
          </p:cNvSpPr>
          <p:nvPr>
            <p:ph type="ctrTitle"/>
          </p:nvPr>
        </p:nvSpPr>
        <p:spPr>
          <a:xfrm>
            <a:off x="550864" y="549275"/>
            <a:ext cx="6373812" cy="984885"/>
          </a:xfrm>
        </p:spPr>
        <p:txBody>
          <a:bodyPr vert="horz" wrap="square" lIns="0" tIns="0" rIns="0" bIns="0" rtlCol="0" anchor="ctr" anchorCtr="0">
            <a:normAutofit/>
          </a:bodyPr>
          <a:lstStyle/>
          <a:p>
            <a:pPr>
              <a:lnSpc>
                <a:spcPct val="100000"/>
              </a:lnSpc>
            </a:pPr>
            <a:r>
              <a:rPr lang="en-US" sz="4800" kern="1200">
                <a:solidFill>
                  <a:schemeClr val="tx1"/>
                </a:solidFill>
                <a:latin typeface="+mj-lt"/>
                <a:ea typeface="+mj-ea"/>
                <a:cs typeface="+mj-cs"/>
              </a:rPr>
              <a:t>Passive Carbon Capture</a:t>
            </a:r>
          </a:p>
        </p:txBody>
      </p:sp>
      <p:pic>
        <p:nvPicPr>
          <p:cNvPr id="5" name="Picture Placeholder 4">
            <a:extLst>
              <a:ext uri="{FF2B5EF4-FFF2-40B4-BE49-F238E27FC236}">
                <a16:creationId xmlns:a16="http://schemas.microsoft.com/office/drawing/2014/main" id="{5BF61F90-336D-85AA-FC6E-7630C2BE9125}"/>
              </a:ext>
            </a:extLst>
          </p:cNvPr>
          <p:cNvPicPr>
            <a:picLocks noGrp="1" noChangeAspect="1"/>
          </p:cNvPicPr>
          <p:nvPr>
            <p:ph type="pic" sz="quarter" idx="13"/>
          </p:nvPr>
        </p:nvPicPr>
        <p:blipFill rotWithShape="1">
          <a:blip r:embed="rId2"/>
          <a:srcRect t="8484" b="8194"/>
          <a:stretch/>
        </p:blipFill>
        <p:spPr>
          <a:xfrm>
            <a:off x="20" y="2083435"/>
            <a:ext cx="12191980" cy="4774564"/>
          </a:xfrm>
          <a:custGeom>
            <a:avLst/>
            <a:gdLst/>
            <a:ahLst/>
            <a:cxnLst/>
            <a:rect l="l" t="t" r="r" b="b"/>
            <a:pathLst>
              <a:path w="12192000" h="4774564">
                <a:moveTo>
                  <a:pt x="0" y="0"/>
                </a:moveTo>
                <a:lnTo>
                  <a:pt x="12192000" y="0"/>
                </a:lnTo>
                <a:lnTo>
                  <a:pt x="12192000" y="4774564"/>
                </a:lnTo>
                <a:lnTo>
                  <a:pt x="0" y="4774564"/>
                </a:lnTo>
                <a:close/>
              </a:path>
            </a:pathLst>
          </a:custGeom>
        </p:spPr>
      </p:pic>
      <p:sp>
        <p:nvSpPr>
          <p:cNvPr id="24" name="Rectangle 23">
            <a:extLst>
              <a:ext uri="{FF2B5EF4-FFF2-40B4-BE49-F238E27FC236}">
                <a16:creationId xmlns:a16="http://schemas.microsoft.com/office/drawing/2014/main" id="{5337EA23-6703-4C96-9EEB-A408CBDD6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13">
            <a:extLst>
              <a:ext uri="{FF2B5EF4-FFF2-40B4-BE49-F238E27FC236}">
                <a16:creationId xmlns:a16="http://schemas.microsoft.com/office/drawing/2014/main" id="{67AAF937-2CF5-FB44-C605-8CD1699A31CB}"/>
              </a:ext>
            </a:extLst>
          </p:cNvPr>
          <p:cNvSpPr>
            <a:spLocks noGrp="1"/>
          </p:cNvSpPr>
          <p:nvPr/>
        </p:nvSpPr>
        <p:spPr>
          <a:xfrm>
            <a:off x="3737770" y="6380865"/>
            <a:ext cx="6379210" cy="554765"/>
          </a:xfrm>
          <a:prstGeom prst="rect">
            <a:avLst/>
          </a:prstGeom>
        </p:spPr>
        <p:txBody>
          <a:bodyPr vert="horz" wrap="square" lIns="0" tIns="0" rIns="0" bIns="0" rtlCol="0" anchor="ctr">
            <a:noAutofit/>
          </a:bodyPr>
          <a:lstStyle>
            <a:defPPr>
              <a:defRPr lang="en-US"/>
            </a:defPPr>
            <a:lvl1pPr marL="0" algn="l" defTabSz="914400" rtl="0" eaLnBrk="1" latinLnBrk="0" hangingPunct="1">
              <a:defRPr sz="1000" kern="1200">
                <a:solidFill>
                  <a:schemeClr val="tx1">
                    <a:lumMod val="65000"/>
                    <a:alpha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of </a:t>
            </a:r>
            <a:r>
              <a:rPr lang="en-US" dirty="0" err="1"/>
              <a:t>Augy</a:t>
            </a:r>
            <a:r>
              <a:rPr lang="en-US" dirty="0"/>
              <a:t> Cirame</a:t>
            </a:r>
          </a:p>
        </p:txBody>
      </p:sp>
    </p:spTree>
    <p:extLst>
      <p:ext uri="{BB962C8B-B14F-4D97-AF65-F5344CB8AC3E}">
        <p14:creationId xmlns:p14="http://schemas.microsoft.com/office/powerpoint/2010/main" val="459680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7" name="Freeform: Shape 76">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Oval 77">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Oval 78">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87" name="Freeform: Shape 8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Oval 8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Oval 8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83" name="Rectangle 82">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Placeholder 20">
            <a:extLst>
              <a:ext uri="{FF2B5EF4-FFF2-40B4-BE49-F238E27FC236}">
                <a16:creationId xmlns:a16="http://schemas.microsoft.com/office/drawing/2014/main" id="{E93A3199-0FD9-BC90-15F6-6A2F2DBDAEFF}"/>
              </a:ext>
            </a:extLst>
          </p:cNvPr>
          <p:cNvPicPr>
            <a:picLocks noGrp="1" noChangeAspect="1"/>
          </p:cNvPicPr>
          <p:nvPr>
            <p:ph type="pic" sz="quarter" idx="13"/>
          </p:nvPr>
        </p:nvPicPr>
        <p:blipFill rotWithShape="1">
          <a:blip r:embed="rId2"/>
          <a:srcRect l="4369" r="4369" b="1"/>
          <a:stretch/>
        </p:blipFill>
        <p:spPr>
          <a:xfrm>
            <a:off x="4550902" y="3350526"/>
            <a:ext cx="7641101" cy="3507476"/>
          </a:xfrm>
          <a:custGeom>
            <a:avLst/>
            <a:gdLst/>
            <a:ahLst/>
            <a:cxnLst/>
            <a:rect l="l" t="t" r="r" b="b"/>
            <a:pathLst>
              <a:path w="7641101" h="3429001">
                <a:moveTo>
                  <a:pt x="0" y="0"/>
                </a:moveTo>
                <a:lnTo>
                  <a:pt x="7641101" y="0"/>
                </a:lnTo>
                <a:lnTo>
                  <a:pt x="7641101" y="3429001"/>
                </a:lnTo>
                <a:lnTo>
                  <a:pt x="0" y="3429001"/>
                </a:lnTo>
                <a:close/>
              </a:path>
            </a:pathLst>
          </a:custGeom>
        </p:spPr>
      </p:pic>
      <p:grpSp>
        <p:nvGrpSpPr>
          <p:cNvPr id="85" name="Group 84">
            <a:extLst>
              <a:ext uri="{FF2B5EF4-FFF2-40B4-BE49-F238E27FC236}">
                <a16:creationId xmlns:a16="http://schemas.microsoft.com/office/drawing/2014/main" id="{CF03DCF1-A2E9-4508-9109-04925CE1A0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16388" y="287518"/>
            <a:ext cx="1335600" cy="1262947"/>
            <a:chOff x="7735641" y="2106638"/>
            <a:chExt cx="1335600" cy="1262947"/>
          </a:xfrm>
        </p:grpSpPr>
        <p:sp>
          <p:nvSpPr>
            <p:cNvPr id="95" name="Freeform: Shape 94">
              <a:extLst>
                <a:ext uri="{FF2B5EF4-FFF2-40B4-BE49-F238E27FC236}">
                  <a16:creationId xmlns:a16="http://schemas.microsoft.com/office/drawing/2014/main" id="{71053FCC-4A78-4796-B809-1564F77348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7735641" y="210663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Oval 95">
              <a:extLst>
                <a:ext uri="{FF2B5EF4-FFF2-40B4-BE49-F238E27FC236}">
                  <a16:creationId xmlns:a16="http://schemas.microsoft.com/office/drawing/2014/main" id="{CDA5B55E-E932-4F94-9EE3-99602920E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261241" y="2453712"/>
              <a:ext cx="540000" cy="108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23" name="Picture 22">
            <a:extLst>
              <a:ext uri="{FF2B5EF4-FFF2-40B4-BE49-F238E27FC236}">
                <a16:creationId xmlns:a16="http://schemas.microsoft.com/office/drawing/2014/main" id="{68CCC1FC-6FFD-DB2B-87A9-164773B552A8}"/>
              </a:ext>
            </a:extLst>
          </p:cNvPr>
          <p:cNvPicPr>
            <a:picLocks noChangeAspect="1"/>
          </p:cNvPicPr>
          <p:nvPr/>
        </p:nvPicPr>
        <p:blipFill rotWithShape="1">
          <a:blip r:embed="rId3"/>
          <a:srcRect l="12041" r="22221" b="-1"/>
          <a:stretch/>
        </p:blipFill>
        <p:spPr>
          <a:xfrm>
            <a:off x="4550896" y="-3"/>
            <a:ext cx="7641102" cy="3429002"/>
          </a:xfrm>
          <a:custGeom>
            <a:avLst/>
            <a:gdLst/>
            <a:ahLst/>
            <a:cxnLst/>
            <a:rect l="l" t="t" r="r" b="b"/>
            <a:pathLst>
              <a:path w="7641102" h="3429002">
                <a:moveTo>
                  <a:pt x="0" y="0"/>
                </a:moveTo>
                <a:lnTo>
                  <a:pt x="7641102" y="0"/>
                </a:lnTo>
                <a:lnTo>
                  <a:pt x="7641102" y="3429002"/>
                </a:lnTo>
                <a:lnTo>
                  <a:pt x="0" y="3429002"/>
                </a:lnTo>
                <a:close/>
              </a:path>
            </a:pathLst>
          </a:custGeom>
        </p:spPr>
      </p:pic>
      <p:sp>
        <p:nvSpPr>
          <p:cNvPr id="3" name="Title 2">
            <a:extLst>
              <a:ext uri="{FF2B5EF4-FFF2-40B4-BE49-F238E27FC236}">
                <a16:creationId xmlns:a16="http://schemas.microsoft.com/office/drawing/2014/main" id="{E3E5A600-DB65-89CC-1D51-00116834A232}"/>
              </a:ext>
            </a:extLst>
          </p:cNvPr>
          <p:cNvSpPr>
            <a:spLocks noGrp="1"/>
          </p:cNvSpPr>
          <p:nvPr>
            <p:ph type="ctrTitle"/>
          </p:nvPr>
        </p:nvSpPr>
        <p:spPr>
          <a:xfrm>
            <a:off x="550864" y="1333379"/>
            <a:ext cx="3565524" cy="2250553"/>
          </a:xfrm>
        </p:spPr>
        <p:txBody>
          <a:bodyPr vert="horz" wrap="square" lIns="0" tIns="0" rIns="0" bIns="0" rtlCol="0" anchor="b" anchorCtr="0">
            <a:normAutofit/>
          </a:bodyPr>
          <a:lstStyle/>
          <a:p>
            <a:pPr>
              <a:lnSpc>
                <a:spcPct val="100000"/>
              </a:lnSpc>
            </a:pPr>
            <a:r>
              <a:rPr lang="en-US" sz="4800" kern="1200">
                <a:solidFill>
                  <a:schemeClr val="tx1"/>
                </a:solidFill>
                <a:latin typeface="+mj-lt"/>
                <a:ea typeface="+mj-ea"/>
                <a:cs typeface="+mj-cs"/>
              </a:rPr>
              <a:t>Carbon Chemistry</a:t>
            </a:r>
          </a:p>
        </p:txBody>
      </p:sp>
      <p:sp>
        <p:nvSpPr>
          <p:cNvPr id="91" name="Rectangle 90">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716AE85A-9D5A-3767-938B-6755F612DD6A}"/>
              </a:ext>
            </a:extLst>
          </p:cNvPr>
          <p:cNvSpPr>
            <a:spLocks noGrp="1"/>
          </p:cNvSpPr>
          <p:nvPr>
            <p:ph type="subTitle" idx="1"/>
          </p:nvPr>
        </p:nvSpPr>
        <p:spPr>
          <a:xfrm>
            <a:off x="550863" y="3803406"/>
            <a:ext cx="3565525" cy="2289419"/>
          </a:xfrm>
        </p:spPr>
        <p:txBody>
          <a:bodyPr vert="horz" wrap="square" lIns="0" tIns="0" rIns="0" bIns="0" rtlCol="0">
            <a:normAutofit/>
          </a:bodyPr>
          <a:lstStyle/>
          <a:p>
            <a:pPr marL="342900" indent="-342900">
              <a:lnSpc>
                <a:spcPct val="100000"/>
              </a:lnSpc>
              <a:buFont typeface="Arial" panose="020B0604020202020204" pitchFamily="34" charset="0"/>
              <a:buChar char="•"/>
            </a:pPr>
            <a:r>
              <a:rPr lang="en-US" sz="2000" kern="1200" dirty="0">
                <a:latin typeface="+mn-lt"/>
                <a:ea typeface="+mn-ea"/>
                <a:cs typeface="+mn-cs"/>
              </a:rPr>
              <a:t>Oxidation state of carbon</a:t>
            </a:r>
          </a:p>
          <a:p>
            <a:pPr marL="342900" indent="-342900">
              <a:lnSpc>
                <a:spcPct val="100000"/>
              </a:lnSpc>
              <a:buFont typeface="Arial" panose="020B0604020202020204" pitchFamily="34" charset="0"/>
              <a:buChar char="•"/>
            </a:pPr>
            <a:r>
              <a:rPr lang="en-US" sz="2000" dirty="0" err="1"/>
              <a:t>Sabatier</a:t>
            </a:r>
            <a:r>
              <a:rPr lang="en-US" sz="2000" dirty="0"/>
              <a:t> Reaction</a:t>
            </a:r>
          </a:p>
          <a:p>
            <a:pPr marL="342900" indent="-342900">
              <a:lnSpc>
                <a:spcPct val="100000"/>
              </a:lnSpc>
              <a:buFont typeface="Arial" panose="020B0604020202020204" pitchFamily="34" charset="0"/>
              <a:buChar char="•"/>
            </a:pPr>
            <a:r>
              <a:rPr lang="en-US" sz="2000" dirty="0"/>
              <a:t>Lots of energy required to reduce carbon</a:t>
            </a:r>
          </a:p>
        </p:txBody>
      </p:sp>
      <p:sp>
        <p:nvSpPr>
          <p:cNvPr id="6" name="Footer Placeholder 13">
            <a:extLst>
              <a:ext uri="{FF2B5EF4-FFF2-40B4-BE49-F238E27FC236}">
                <a16:creationId xmlns:a16="http://schemas.microsoft.com/office/drawing/2014/main" id="{AB589310-2D66-7B5C-CBBB-3D58DA304B06}"/>
              </a:ext>
            </a:extLst>
          </p:cNvPr>
          <p:cNvSpPr>
            <a:spLocks noGrp="1"/>
          </p:cNvSpPr>
          <p:nvPr/>
        </p:nvSpPr>
        <p:spPr>
          <a:xfrm>
            <a:off x="3095009" y="6544979"/>
            <a:ext cx="6379210" cy="153888"/>
          </a:xfrm>
          <a:prstGeom prst="rect">
            <a:avLst/>
          </a:prstGeom>
        </p:spPr>
        <p:txBody>
          <a:bodyPr vert="horz" wrap="square" lIns="0" tIns="0" rIns="0" bIns="0" rtlCol="0" anchor="ctr">
            <a:noAutofit/>
          </a:bodyPr>
          <a:lstStyle>
            <a:defPPr>
              <a:defRPr lang="en-US"/>
            </a:defPPr>
            <a:lvl1pPr marL="0" algn="l" defTabSz="914400" rtl="0" eaLnBrk="1" latinLnBrk="0" hangingPunct="1">
              <a:defRPr sz="1000" kern="1200">
                <a:solidFill>
                  <a:schemeClr val="tx1">
                    <a:lumMod val="65000"/>
                    <a:alpha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of </a:t>
            </a:r>
            <a:r>
              <a:rPr lang="en-US" dirty="0" err="1"/>
              <a:t>Augy</a:t>
            </a:r>
            <a:r>
              <a:rPr lang="en-US" dirty="0"/>
              <a:t> Cirame</a:t>
            </a:r>
          </a:p>
        </p:txBody>
      </p:sp>
    </p:spTree>
    <p:extLst>
      <p:ext uri="{BB962C8B-B14F-4D97-AF65-F5344CB8AC3E}">
        <p14:creationId xmlns:p14="http://schemas.microsoft.com/office/powerpoint/2010/main" val="1322021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7" name="Group 16">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8" name="Freeform: Shape 17">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3" name="Rectangle 22">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2384BFD-1F9A-D967-A395-E56D6B8F2DDA}"/>
              </a:ext>
            </a:extLst>
          </p:cNvPr>
          <p:cNvSpPr>
            <a:spLocks noGrp="1"/>
          </p:cNvSpPr>
          <p:nvPr>
            <p:ph type="ctrTitle"/>
          </p:nvPr>
        </p:nvSpPr>
        <p:spPr>
          <a:xfrm>
            <a:off x="550864" y="549275"/>
            <a:ext cx="11067750" cy="1145514"/>
          </a:xfrm>
        </p:spPr>
        <p:txBody>
          <a:bodyPr vert="horz" wrap="square" lIns="0" tIns="0" rIns="0" bIns="0" rtlCol="0" anchor="ctr" anchorCtr="0">
            <a:normAutofit/>
          </a:bodyPr>
          <a:lstStyle/>
          <a:p>
            <a:pPr>
              <a:lnSpc>
                <a:spcPct val="100000"/>
              </a:lnSpc>
            </a:pPr>
            <a:r>
              <a:rPr lang="en-US" sz="4800" kern="1200" dirty="0">
                <a:solidFill>
                  <a:schemeClr val="tx1"/>
                </a:solidFill>
                <a:latin typeface="+mj-lt"/>
                <a:ea typeface="+mj-ea"/>
                <a:cs typeface="+mj-cs"/>
              </a:rPr>
              <a:t>Proposed Reaction for Carbon Reduction</a:t>
            </a:r>
          </a:p>
        </p:txBody>
      </p:sp>
      <p:pic>
        <p:nvPicPr>
          <p:cNvPr id="6" name="Picture Placeholder 5">
            <a:extLst>
              <a:ext uri="{FF2B5EF4-FFF2-40B4-BE49-F238E27FC236}">
                <a16:creationId xmlns:a16="http://schemas.microsoft.com/office/drawing/2014/main" id="{4F034235-67AC-F177-C066-D13A52D4264C}"/>
              </a:ext>
            </a:extLst>
          </p:cNvPr>
          <p:cNvPicPr>
            <a:picLocks noGrp="1" noChangeAspect="1"/>
          </p:cNvPicPr>
          <p:nvPr>
            <p:ph type="pic" sz="quarter" idx="13"/>
          </p:nvPr>
        </p:nvPicPr>
        <p:blipFill rotWithShape="1">
          <a:blip r:embed="rId2"/>
          <a:srcRect t="28" b="25379"/>
          <a:stretch/>
        </p:blipFill>
        <p:spPr>
          <a:xfrm>
            <a:off x="20" y="2083435"/>
            <a:ext cx="12191980" cy="4774564"/>
          </a:xfrm>
          <a:custGeom>
            <a:avLst/>
            <a:gdLst/>
            <a:ahLst/>
            <a:cxnLst/>
            <a:rect l="l" t="t" r="r" b="b"/>
            <a:pathLst>
              <a:path w="12192000" h="4774564">
                <a:moveTo>
                  <a:pt x="0" y="0"/>
                </a:moveTo>
                <a:lnTo>
                  <a:pt x="12192000" y="0"/>
                </a:lnTo>
                <a:lnTo>
                  <a:pt x="12192000" y="4774564"/>
                </a:lnTo>
                <a:lnTo>
                  <a:pt x="0" y="4774564"/>
                </a:lnTo>
                <a:close/>
              </a:path>
            </a:pathLst>
          </a:custGeom>
        </p:spPr>
      </p:pic>
      <p:sp>
        <p:nvSpPr>
          <p:cNvPr id="25" name="Rectangle 24">
            <a:extLst>
              <a:ext uri="{FF2B5EF4-FFF2-40B4-BE49-F238E27FC236}">
                <a16:creationId xmlns:a16="http://schemas.microsoft.com/office/drawing/2014/main" id="{5337EA23-6703-4C96-9EEB-A408CBDD6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13">
            <a:extLst>
              <a:ext uri="{FF2B5EF4-FFF2-40B4-BE49-F238E27FC236}">
                <a16:creationId xmlns:a16="http://schemas.microsoft.com/office/drawing/2014/main" id="{26625FEC-365D-5ACA-6B4F-49297D956E1D}"/>
              </a:ext>
            </a:extLst>
          </p:cNvPr>
          <p:cNvSpPr>
            <a:spLocks noGrp="1"/>
          </p:cNvSpPr>
          <p:nvPr/>
        </p:nvSpPr>
        <p:spPr>
          <a:xfrm>
            <a:off x="3245900" y="6466958"/>
            <a:ext cx="6379210" cy="153888"/>
          </a:xfrm>
          <a:prstGeom prst="rect">
            <a:avLst/>
          </a:prstGeom>
        </p:spPr>
        <p:txBody>
          <a:bodyPr vert="horz" wrap="square" lIns="0" tIns="0" rIns="0" bIns="0" rtlCol="0" anchor="ctr">
            <a:noAutofit/>
          </a:bodyPr>
          <a:lstStyle>
            <a:defPPr>
              <a:defRPr lang="en-US"/>
            </a:defPPr>
            <a:lvl1pPr marL="0" algn="l" defTabSz="914400" rtl="0" eaLnBrk="1" latinLnBrk="0" hangingPunct="1">
              <a:defRPr sz="1000" kern="1200">
                <a:solidFill>
                  <a:schemeClr val="tx1">
                    <a:lumMod val="65000"/>
                    <a:alpha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of </a:t>
            </a:r>
            <a:r>
              <a:rPr lang="en-US" dirty="0" err="1"/>
              <a:t>Augy</a:t>
            </a:r>
            <a:r>
              <a:rPr lang="en-US" dirty="0"/>
              <a:t> Cirame</a:t>
            </a:r>
          </a:p>
        </p:txBody>
      </p:sp>
    </p:spTree>
    <p:extLst>
      <p:ext uri="{BB962C8B-B14F-4D97-AF65-F5344CB8AC3E}">
        <p14:creationId xmlns:p14="http://schemas.microsoft.com/office/powerpoint/2010/main" val="2384861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Oval 55">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7" name="Group 56">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36" name="Freeform: Shape 3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Oval 3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Oval 3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58" name="Rectangle 57">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15135F6-DF8F-FAB1-06EC-8C0A5EF1721C}"/>
              </a:ext>
            </a:extLst>
          </p:cNvPr>
          <p:cNvSpPr>
            <a:spLocks noGrp="1"/>
          </p:cNvSpPr>
          <p:nvPr>
            <p:ph type="ctrTitle"/>
          </p:nvPr>
        </p:nvSpPr>
        <p:spPr>
          <a:xfrm>
            <a:off x="550863" y="549275"/>
            <a:ext cx="6371409" cy="984885"/>
          </a:xfrm>
        </p:spPr>
        <p:txBody>
          <a:bodyPr vert="horz" wrap="square" lIns="0" tIns="0" rIns="0" bIns="0" rtlCol="0" anchor="ctr" anchorCtr="0">
            <a:normAutofit/>
          </a:bodyPr>
          <a:lstStyle/>
          <a:p>
            <a:pPr>
              <a:lnSpc>
                <a:spcPct val="100000"/>
              </a:lnSpc>
            </a:pPr>
            <a:r>
              <a:rPr lang="en-US" sz="4800" dirty="0"/>
              <a:t>Methane Production</a:t>
            </a:r>
          </a:p>
        </p:txBody>
      </p:sp>
      <p:sp>
        <p:nvSpPr>
          <p:cNvPr id="4" name="Subtitle 3">
            <a:extLst>
              <a:ext uri="{FF2B5EF4-FFF2-40B4-BE49-F238E27FC236}">
                <a16:creationId xmlns:a16="http://schemas.microsoft.com/office/drawing/2014/main" id="{4E06427A-783A-7366-B4AA-600BB0A5DDA6}"/>
              </a:ext>
            </a:extLst>
          </p:cNvPr>
          <p:cNvSpPr>
            <a:spLocks noGrp="1"/>
          </p:cNvSpPr>
          <p:nvPr>
            <p:ph type="subTitle" idx="1"/>
          </p:nvPr>
        </p:nvSpPr>
        <p:spPr>
          <a:xfrm>
            <a:off x="679009" y="4432609"/>
            <a:ext cx="5532673" cy="1084272"/>
          </a:xfrm>
        </p:spPr>
        <p:txBody>
          <a:bodyPr vert="horz" wrap="square" lIns="0" tIns="0" rIns="0" bIns="0" rtlCol="0" anchor="ctr">
            <a:normAutofit/>
          </a:bodyPr>
          <a:lstStyle/>
          <a:p>
            <a:pPr marL="0" indent="0" algn="r">
              <a:lnSpc>
                <a:spcPct val="100000"/>
              </a:lnSpc>
            </a:pPr>
            <a:r>
              <a:rPr lang="en-US" dirty="0"/>
              <a:t>About 200 kJ/mol for Q — rough estimate</a:t>
            </a:r>
          </a:p>
        </p:txBody>
      </p:sp>
      <p:pic>
        <p:nvPicPr>
          <p:cNvPr id="5" name="Picture Placeholder 4">
            <a:extLst>
              <a:ext uri="{FF2B5EF4-FFF2-40B4-BE49-F238E27FC236}">
                <a16:creationId xmlns:a16="http://schemas.microsoft.com/office/drawing/2014/main" id="{8107BEB4-CE4A-E826-C5CA-52D18C6FED0B}"/>
              </a:ext>
            </a:extLst>
          </p:cNvPr>
          <p:cNvPicPr>
            <a:picLocks noGrp="1" noChangeAspect="1"/>
          </p:cNvPicPr>
          <p:nvPr>
            <p:ph type="pic" sz="quarter" idx="13"/>
          </p:nvPr>
        </p:nvPicPr>
        <p:blipFill rotWithShape="1">
          <a:blip r:embed="rId2"/>
          <a:srcRect t="2103" b="9894"/>
          <a:stretch/>
        </p:blipFill>
        <p:spPr>
          <a:xfrm>
            <a:off x="452672" y="1680162"/>
            <a:ext cx="6371409" cy="2495128"/>
          </a:xfrm>
          <a:custGeom>
            <a:avLst/>
            <a:gdLst/>
            <a:ahLst/>
            <a:cxnLst/>
            <a:rect l="l" t="t" r="r" b="b"/>
            <a:pathLst>
              <a:path w="6922273" h="4225290">
                <a:moveTo>
                  <a:pt x="0" y="0"/>
                </a:moveTo>
                <a:lnTo>
                  <a:pt x="6922273" y="0"/>
                </a:lnTo>
                <a:lnTo>
                  <a:pt x="6922273" y="4225290"/>
                </a:lnTo>
                <a:lnTo>
                  <a:pt x="0" y="4225290"/>
                </a:lnTo>
                <a:close/>
              </a:path>
            </a:pathLst>
          </a:custGeom>
        </p:spPr>
      </p:pic>
      <p:pic>
        <p:nvPicPr>
          <p:cNvPr id="6" name="Picture 5">
            <a:extLst>
              <a:ext uri="{FF2B5EF4-FFF2-40B4-BE49-F238E27FC236}">
                <a16:creationId xmlns:a16="http://schemas.microsoft.com/office/drawing/2014/main" id="{D88FC329-86D6-C9B5-D30D-2FA0F0F15123}"/>
              </a:ext>
            </a:extLst>
          </p:cNvPr>
          <p:cNvPicPr>
            <a:picLocks noChangeAspect="1"/>
          </p:cNvPicPr>
          <p:nvPr/>
        </p:nvPicPr>
        <p:blipFill>
          <a:blip r:embed="rId3"/>
          <a:stretch>
            <a:fillRect/>
          </a:stretch>
        </p:blipFill>
        <p:spPr>
          <a:xfrm>
            <a:off x="7441298" y="285004"/>
            <a:ext cx="4320274" cy="6128051"/>
          </a:xfrm>
          <a:custGeom>
            <a:avLst/>
            <a:gdLst/>
            <a:ahLst/>
            <a:cxnLst/>
            <a:rect l="l" t="t" r="r" b="b"/>
            <a:pathLst>
              <a:path w="6922273" h="4225290">
                <a:moveTo>
                  <a:pt x="0" y="0"/>
                </a:moveTo>
                <a:lnTo>
                  <a:pt x="6922273" y="0"/>
                </a:lnTo>
                <a:lnTo>
                  <a:pt x="6922273" y="4225290"/>
                </a:lnTo>
                <a:lnTo>
                  <a:pt x="0" y="4225290"/>
                </a:lnTo>
                <a:close/>
              </a:path>
            </a:pathLst>
          </a:custGeom>
        </p:spPr>
      </p:pic>
      <p:sp>
        <p:nvSpPr>
          <p:cNvPr id="59" name="Rectangle 58">
            <a:extLst>
              <a:ext uri="{FF2B5EF4-FFF2-40B4-BE49-F238E27FC236}">
                <a16:creationId xmlns:a16="http://schemas.microsoft.com/office/drawing/2014/main" id="{5337EA23-6703-4C96-9EEB-A408CBDD6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13">
            <a:extLst>
              <a:ext uri="{FF2B5EF4-FFF2-40B4-BE49-F238E27FC236}">
                <a16:creationId xmlns:a16="http://schemas.microsoft.com/office/drawing/2014/main" id="{D73F8BB2-8359-2795-B5DC-FC82EE659A05}"/>
              </a:ext>
            </a:extLst>
          </p:cNvPr>
          <p:cNvSpPr>
            <a:spLocks noGrp="1"/>
          </p:cNvSpPr>
          <p:nvPr/>
        </p:nvSpPr>
        <p:spPr>
          <a:xfrm>
            <a:off x="2761643" y="6431517"/>
            <a:ext cx="6379210" cy="153888"/>
          </a:xfrm>
          <a:prstGeom prst="rect">
            <a:avLst/>
          </a:prstGeom>
        </p:spPr>
        <p:txBody>
          <a:bodyPr vert="horz" wrap="square" lIns="0" tIns="0" rIns="0" bIns="0" rtlCol="0" anchor="ctr">
            <a:noAutofit/>
          </a:bodyPr>
          <a:lstStyle>
            <a:defPPr>
              <a:defRPr lang="en-US"/>
            </a:defPPr>
            <a:lvl1pPr marL="0" algn="l" defTabSz="914400" rtl="0" eaLnBrk="1" latinLnBrk="0" hangingPunct="1">
              <a:defRPr sz="1000" kern="1200">
                <a:solidFill>
                  <a:schemeClr val="tx1">
                    <a:lumMod val="65000"/>
                    <a:alpha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of </a:t>
            </a:r>
            <a:r>
              <a:rPr lang="en-US" dirty="0" err="1"/>
              <a:t>Augy</a:t>
            </a:r>
            <a:r>
              <a:rPr lang="en-US" dirty="0"/>
              <a:t> Cirame</a:t>
            </a:r>
          </a:p>
        </p:txBody>
      </p:sp>
    </p:spTree>
    <p:extLst>
      <p:ext uri="{BB962C8B-B14F-4D97-AF65-F5344CB8AC3E}">
        <p14:creationId xmlns:p14="http://schemas.microsoft.com/office/powerpoint/2010/main" val="3242641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02D8-1D22-4940-AF19-07CF3A0DC5F4}"/>
              </a:ext>
            </a:extLst>
          </p:cNvPr>
          <p:cNvSpPr>
            <a:spLocks noGrp="1"/>
          </p:cNvSpPr>
          <p:nvPr>
            <p:ph type="title"/>
          </p:nvPr>
        </p:nvSpPr>
        <p:spPr>
          <a:xfrm>
            <a:off x="550862" y="549275"/>
            <a:ext cx="11091600" cy="1332000"/>
          </a:xfrm>
        </p:spPr>
        <p:txBody>
          <a:bodyPr/>
          <a:lstStyle/>
          <a:p>
            <a:r>
              <a:rPr lang="en-US" dirty="0"/>
              <a:t>Schematic</a:t>
            </a:r>
          </a:p>
        </p:txBody>
      </p:sp>
      <p:sp>
        <p:nvSpPr>
          <p:cNvPr id="16" name="Slide Number Placeholder 15">
            <a:extLst>
              <a:ext uri="{FF2B5EF4-FFF2-40B4-BE49-F238E27FC236}">
                <a16:creationId xmlns:a16="http://schemas.microsoft.com/office/drawing/2014/main" id="{3F8A62C8-5437-4C47-AC0F-0605F84CBA57}"/>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9</a:t>
            </a:fld>
            <a:endParaRPr lang="en-US"/>
          </a:p>
        </p:txBody>
      </p:sp>
      <p:sp>
        <p:nvSpPr>
          <p:cNvPr id="5" name="Rectangle 4">
            <a:extLst>
              <a:ext uri="{FF2B5EF4-FFF2-40B4-BE49-F238E27FC236}">
                <a16:creationId xmlns:a16="http://schemas.microsoft.com/office/drawing/2014/main" id="{F8938E9F-CAB8-3F41-7B69-77EAF0539AF1}"/>
              </a:ext>
            </a:extLst>
          </p:cNvPr>
          <p:cNvSpPr/>
          <p:nvPr/>
        </p:nvSpPr>
        <p:spPr>
          <a:xfrm>
            <a:off x="9572530" y="966875"/>
            <a:ext cx="1828800" cy="182880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191CC39-1EE7-681B-B293-5793344167DE}"/>
              </a:ext>
            </a:extLst>
          </p:cNvPr>
          <p:cNvSpPr/>
          <p:nvPr/>
        </p:nvSpPr>
        <p:spPr>
          <a:xfrm>
            <a:off x="9572530" y="4055222"/>
            <a:ext cx="1828800" cy="1828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E16E954-A226-A24F-9461-39D9745FF0AF}"/>
              </a:ext>
            </a:extLst>
          </p:cNvPr>
          <p:cNvSpPr/>
          <p:nvPr/>
        </p:nvSpPr>
        <p:spPr>
          <a:xfrm>
            <a:off x="6368610" y="2365443"/>
            <a:ext cx="1828800" cy="18288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Left 20">
            <a:extLst>
              <a:ext uri="{FF2B5EF4-FFF2-40B4-BE49-F238E27FC236}">
                <a16:creationId xmlns:a16="http://schemas.microsoft.com/office/drawing/2014/main" id="{91608157-AAB1-C9B8-C316-EB5880AD19DC}"/>
              </a:ext>
            </a:extLst>
          </p:cNvPr>
          <p:cNvSpPr/>
          <p:nvPr/>
        </p:nvSpPr>
        <p:spPr>
          <a:xfrm rot="20191818">
            <a:off x="7669476" y="1564846"/>
            <a:ext cx="1956816" cy="969264"/>
          </a:xfrm>
          <a:prstGeom prst="leftArrow">
            <a:avLst>
              <a:gd name="adj1" fmla="val 37027"/>
              <a:gd name="adj2" fmla="val 500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Left 22">
            <a:extLst>
              <a:ext uri="{FF2B5EF4-FFF2-40B4-BE49-F238E27FC236}">
                <a16:creationId xmlns:a16="http://schemas.microsoft.com/office/drawing/2014/main" id="{230EFAE7-DDD1-825C-CF6B-2BE267AA38B0}"/>
              </a:ext>
            </a:extLst>
          </p:cNvPr>
          <p:cNvSpPr/>
          <p:nvPr/>
        </p:nvSpPr>
        <p:spPr>
          <a:xfrm rot="1598012">
            <a:off x="7668110" y="3979228"/>
            <a:ext cx="1956816" cy="969264"/>
          </a:xfrm>
          <a:prstGeom prst="leftArrow">
            <a:avLst>
              <a:gd name="adj1" fmla="val 37027"/>
              <a:gd name="adj2" fmla="val 500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anual Operation 25">
            <a:extLst>
              <a:ext uri="{FF2B5EF4-FFF2-40B4-BE49-F238E27FC236}">
                <a16:creationId xmlns:a16="http://schemas.microsoft.com/office/drawing/2014/main" id="{1F9FFC87-B192-EC6D-8015-F6DCD03F4EE0}"/>
              </a:ext>
            </a:extLst>
          </p:cNvPr>
          <p:cNvSpPr/>
          <p:nvPr/>
        </p:nvSpPr>
        <p:spPr>
          <a:xfrm rot="16200000">
            <a:off x="3603332" y="2650848"/>
            <a:ext cx="1828800" cy="1225296"/>
          </a:xfrm>
          <a:prstGeom prst="flowChartManualOper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Left 26">
            <a:extLst>
              <a:ext uri="{FF2B5EF4-FFF2-40B4-BE49-F238E27FC236}">
                <a16:creationId xmlns:a16="http://schemas.microsoft.com/office/drawing/2014/main" id="{61A5A659-8F90-A9DA-4B6C-3CC2453209C0}"/>
              </a:ext>
            </a:extLst>
          </p:cNvPr>
          <p:cNvSpPr/>
          <p:nvPr/>
        </p:nvSpPr>
        <p:spPr>
          <a:xfrm>
            <a:off x="5120107" y="2709955"/>
            <a:ext cx="1248503" cy="1107082"/>
          </a:xfrm>
          <a:prstGeom prst="lef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413617B-A412-F4F9-6482-CC744D21A896}"/>
              </a:ext>
            </a:extLst>
          </p:cNvPr>
          <p:cNvSpPr/>
          <p:nvPr/>
        </p:nvSpPr>
        <p:spPr>
          <a:xfrm>
            <a:off x="808838" y="1381215"/>
            <a:ext cx="1828800" cy="182880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C930395-5413-3738-5C19-9ACEE5FDFAB9}"/>
              </a:ext>
            </a:extLst>
          </p:cNvPr>
          <p:cNvSpPr/>
          <p:nvPr/>
        </p:nvSpPr>
        <p:spPr>
          <a:xfrm>
            <a:off x="843648" y="4041955"/>
            <a:ext cx="1828800" cy="1828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Left 30">
            <a:extLst>
              <a:ext uri="{FF2B5EF4-FFF2-40B4-BE49-F238E27FC236}">
                <a16:creationId xmlns:a16="http://schemas.microsoft.com/office/drawing/2014/main" id="{F1F23E3F-CA41-26EB-3E09-65B6293804F1}"/>
              </a:ext>
            </a:extLst>
          </p:cNvPr>
          <p:cNvSpPr/>
          <p:nvPr/>
        </p:nvSpPr>
        <p:spPr>
          <a:xfrm rot="1127310">
            <a:off x="2632502" y="2202521"/>
            <a:ext cx="1248503" cy="1107082"/>
          </a:xfrm>
          <a:prstGeom prst="lef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Left 32">
            <a:extLst>
              <a:ext uri="{FF2B5EF4-FFF2-40B4-BE49-F238E27FC236}">
                <a16:creationId xmlns:a16="http://schemas.microsoft.com/office/drawing/2014/main" id="{009F25DD-9DBC-70CE-03F0-8B4993AF283E}"/>
              </a:ext>
            </a:extLst>
          </p:cNvPr>
          <p:cNvSpPr/>
          <p:nvPr/>
        </p:nvSpPr>
        <p:spPr>
          <a:xfrm rot="19777397">
            <a:off x="2641230" y="3917748"/>
            <a:ext cx="1248503" cy="1107082"/>
          </a:xfrm>
          <a:prstGeom prst="lef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AA021DAC-9EB7-C585-887E-9C7F0709B2A6}"/>
              </a:ext>
            </a:extLst>
          </p:cNvPr>
          <p:cNvSpPr txBox="1"/>
          <p:nvPr/>
        </p:nvSpPr>
        <p:spPr>
          <a:xfrm>
            <a:off x="9572530" y="4377751"/>
            <a:ext cx="1828800" cy="1200329"/>
          </a:xfrm>
          <a:prstGeom prst="rect">
            <a:avLst/>
          </a:prstGeom>
          <a:noFill/>
        </p:spPr>
        <p:txBody>
          <a:bodyPr wrap="square" rtlCol="0">
            <a:spAutoFit/>
          </a:bodyPr>
          <a:lstStyle/>
          <a:p>
            <a:pPr algn="ctr"/>
            <a:r>
              <a:rPr lang="en-US" sz="2400" dirty="0"/>
              <a:t>Magnesium and Methane Combustion</a:t>
            </a:r>
          </a:p>
        </p:txBody>
      </p:sp>
      <p:sp>
        <p:nvSpPr>
          <p:cNvPr id="36" name="TextBox 35">
            <a:extLst>
              <a:ext uri="{FF2B5EF4-FFF2-40B4-BE49-F238E27FC236}">
                <a16:creationId xmlns:a16="http://schemas.microsoft.com/office/drawing/2014/main" id="{65238077-BF7B-48F7-751F-71050053EE77}"/>
              </a:ext>
            </a:extLst>
          </p:cNvPr>
          <p:cNvSpPr txBox="1"/>
          <p:nvPr/>
        </p:nvSpPr>
        <p:spPr>
          <a:xfrm>
            <a:off x="9607425" y="1603117"/>
            <a:ext cx="1828800" cy="461665"/>
          </a:xfrm>
          <a:prstGeom prst="rect">
            <a:avLst/>
          </a:prstGeom>
          <a:noFill/>
        </p:spPr>
        <p:txBody>
          <a:bodyPr wrap="square" rtlCol="0">
            <a:spAutoFit/>
          </a:bodyPr>
          <a:lstStyle/>
          <a:p>
            <a:pPr algn="ctr"/>
            <a:r>
              <a:rPr lang="en-US" sz="2400" dirty="0"/>
              <a:t>Solar Energy</a:t>
            </a:r>
          </a:p>
        </p:txBody>
      </p:sp>
      <p:sp>
        <p:nvSpPr>
          <p:cNvPr id="38" name="TextBox 37">
            <a:extLst>
              <a:ext uri="{FF2B5EF4-FFF2-40B4-BE49-F238E27FC236}">
                <a16:creationId xmlns:a16="http://schemas.microsoft.com/office/drawing/2014/main" id="{18286AE6-0089-3762-41E2-E7CDDC5F680E}"/>
              </a:ext>
            </a:extLst>
          </p:cNvPr>
          <p:cNvSpPr txBox="1"/>
          <p:nvPr/>
        </p:nvSpPr>
        <p:spPr>
          <a:xfrm>
            <a:off x="6307809" y="3064013"/>
            <a:ext cx="1828800" cy="461665"/>
          </a:xfrm>
          <a:prstGeom prst="rect">
            <a:avLst/>
          </a:prstGeom>
          <a:noFill/>
        </p:spPr>
        <p:txBody>
          <a:bodyPr wrap="square" rtlCol="0">
            <a:spAutoFit/>
          </a:bodyPr>
          <a:lstStyle/>
          <a:p>
            <a:pPr algn="ctr"/>
            <a:r>
              <a:rPr lang="en-US" sz="2400" dirty="0"/>
              <a:t>Water</a:t>
            </a:r>
          </a:p>
        </p:txBody>
      </p:sp>
      <p:sp>
        <p:nvSpPr>
          <p:cNvPr id="40" name="TextBox 39">
            <a:extLst>
              <a:ext uri="{FF2B5EF4-FFF2-40B4-BE49-F238E27FC236}">
                <a16:creationId xmlns:a16="http://schemas.microsoft.com/office/drawing/2014/main" id="{5A62E8AF-71E8-FD43-7100-63A1B0A2E39B}"/>
              </a:ext>
            </a:extLst>
          </p:cNvPr>
          <p:cNvSpPr txBox="1"/>
          <p:nvPr/>
        </p:nvSpPr>
        <p:spPr>
          <a:xfrm>
            <a:off x="3623060" y="3079418"/>
            <a:ext cx="1711898" cy="461665"/>
          </a:xfrm>
          <a:prstGeom prst="rect">
            <a:avLst/>
          </a:prstGeom>
          <a:noFill/>
        </p:spPr>
        <p:txBody>
          <a:bodyPr wrap="square" rtlCol="0">
            <a:spAutoFit/>
          </a:bodyPr>
          <a:lstStyle/>
          <a:p>
            <a:pPr algn="ctr"/>
            <a:r>
              <a:rPr lang="en-US" sz="2400" dirty="0"/>
              <a:t>Turbine</a:t>
            </a:r>
          </a:p>
        </p:txBody>
      </p:sp>
      <p:sp>
        <p:nvSpPr>
          <p:cNvPr id="42" name="TextBox 41">
            <a:extLst>
              <a:ext uri="{FF2B5EF4-FFF2-40B4-BE49-F238E27FC236}">
                <a16:creationId xmlns:a16="http://schemas.microsoft.com/office/drawing/2014/main" id="{9EC8534E-E31F-2B0D-2C60-C9EB3C5FE26E}"/>
              </a:ext>
            </a:extLst>
          </p:cNvPr>
          <p:cNvSpPr txBox="1"/>
          <p:nvPr/>
        </p:nvSpPr>
        <p:spPr>
          <a:xfrm flipH="1">
            <a:off x="-170198" y="2056425"/>
            <a:ext cx="3718678" cy="461665"/>
          </a:xfrm>
          <a:prstGeom prst="rect">
            <a:avLst/>
          </a:prstGeom>
          <a:noFill/>
        </p:spPr>
        <p:txBody>
          <a:bodyPr wrap="square" rtlCol="0">
            <a:spAutoFit/>
          </a:bodyPr>
          <a:lstStyle/>
          <a:p>
            <a:pPr algn="ctr"/>
            <a:r>
              <a:rPr lang="en-US" sz="2400" dirty="0"/>
              <a:t>Grid</a:t>
            </a:r>
          </a:p>
        </p:txBody>
      </p:sp>
      <p:sp>
        <p:nvSpPr>
          <p:cNvPr id="44" name="TextBox 43">
            <a:extLst>
              <a:ext uri="{FF2B5EF4-FFF2-40B4-BE49-F238E27FC236}">
                <a16:creationId xmlns:a16="http://schemas.microsoft.com/office/drawing/2014/main" id="{94D9B1ED-A577-0BBE-4F51-47877336854A}"/>
              </a:ext>
            </a:extLst>
          </p:cNvPr>
          <p:cNvSpPr txBox="1"/>
          <p:nvPr/>
        </p:nvSpPr>
        <p:spPr>
          <a:xfrm>
            <a:off x="843648" y="4538764"/>
            <a:ext cx="1828800" cy="830997"/>
          </a:xfrm>
          <a:prstGeom prst="rect">
            <a:avLst/>
          </a:prstGeom>
          <a:noFill/>
        </p:spPr>
        <p:txBody>
          <a:bodyPr wrap="square" rtlCol="0">
            <a:spAutoFit/>
          </a:bodyPr>
          <a:lstStyle/>
          <a:p>
            <a:pPr algn="ctr"/>
            <a:r>
              <a:rPr lang="en-US" sz="2400" dirty="0"/>
              <a:t>Methane Production</a:t>
            </a:r>
          </a:p>
        </p:txBody>
      </p:sp>
      <p:sp>
        <p:nvSpPr>
          <p:cNvPr id="46" name="TextBox 45">
            <a:extLst>
              <a:ext uri="{FF2B5EF4-FFF2-40B4-BE49-F238E27FC236}">
                <a16:creationId xmlns:a16="http://schemas.microsoft.com/office/drawing/2014/main" id="{CB0841C3-8158-95DD-FCC3-2935B0BE923F}"/>
              </a:ext>
            </a:extLst>
          </p:cNvPr>
          <p:cNvSpPr txBox="1"/>
          <p:nvPr/>
        </p:nvSpPr>
        <p:spPr>
          <a:xfrm>
            <a:off x="8197410" y="3049997"/>
            <a:ext cx="1828800" cy="461665"/>
          </a:xfrm>
          <a:prstGeom prst="rect">
            <a:avLst/>
          </a:prstGeom>
          <a:noFill/>
        </p:spPr>
        <p:txBody>
          <a:bodyPr wrap="square" rtlCol="0">
            <a:spAutoFit/>
          </a:bodyPr>
          <a:lstStyle/>
          <a:p>
            <a:pPr algn="ctr"/>
            <a:r>
              <a:rPr lang="en-US" sz="2400" dirty="0"/>
              <a:t>Heat</a:t>
            </a:r>
          </a:p>
        </p:txBody>
      </p:sp>
      <p:sp>
        <p:nvSpPr>
          <p:cNvPr id="48" name="TextBox 47">
            <a:extLst>
              <a:ext uri="{FF2B5EF4-FFF2-40B4-BE49-F238E27FC236}">
                <a16:creationId xmlns:a16="http://schemas.microsoft.com/office/drawing/2014/main" id="{9A1AB598-4389-64E1-7B82-CD2D500C5726}"/>
              </a:ext>
            </a:extLst>
          </p:cNvPr>
          <p:cNvSpPr txBox="1"/>
          <p:nvPr/>
        </p:nvSpPr>
        <p:spPr>
          <a:xfrm flipH="1">
            <a:off x="4041517" y="2134320"/>
            <a:ext cx="3718678" cy="461665"/>
          </a:xfrm>
          <a:prstGeom prst="rect">
            <a:avLst/>
          </a:prstGeom>
          <a:noFill/>
        </p:spPr>
        <p:txBody>
          <a:bodyPr wrap="square" rtlCol="0">
            <a:spAutoFit/>
          </a:bodyPr>
          <a:lstStyle/>
          <a:p>
            <a:pPr algn="ctr"/>
            <a:r>
              <a:rPr lang="en-US" sz="2400" dirty="0"/>
              <a:t>Steam</a:t>
            </a:r>
          </a:p>
        </p:txBody>
      </p:sp>
      <p:sp>
        <p:nvSpPr>
          <p:cNvPr id="50" name="TextBox 49">
            <a:extLst>
              <a:ext uri="{FF2B5EF4-FFF2-40B4-BE49-F238E27FC236}">
                <a16:creationId xmlns:a16="http://schemas.microsoft.com/office/drawing/2014/main" id="{B86B6BF5-C188-C4F7-FFF0-FDBDFEFF2523}"/>
              </a:ext>
            </a:extLst>
          </p:cNvPr>
          <p:cNvSpPr txBox="1"/>
          <p:nvPr/>
        </p:nvSpPr>
        <p:spPr>
          <a:xfrm>
            <a:off x="2266266" y="3300285"/>
            <a:ext cx="1828800" cy="461665"/>
          </a:xfrm>
          <a:prstGeom prst="rect">
            <a:avLst/>
          </a:prstGeom>
          <a:noFill/>
        </p:spPr>
        <p:txBody>
          <a:bodyPr wrap="square" rtlCol="0">
            <a:spAutoFit/>
          </a:bodyPr>
          <a:lstStyle/>
          <a:p>
            <a:pPr algn="ctr"/>
            <a:r>
              <a:rPr lang="en-US" sz="2400" dirty="0"/>
              <a:t>Electricity</a:t>
            </a:r>
          </a:p>
        </p:txBody>
      </p:sp>
      <p:sp>
        <p:nvSpPr>
          <p:cNvPr id="53" name="Footer Placeholder 13">
            <a:extLst>
              <a:ext uri="{FF2B5EF4-FFF2-40B4-BE49-F238E27FC236}">
                <a16:creationId xmlns:a16="http://schemas.microsoft.com/office/drawing/2014/main" id="{D589D07E-DFCF-59ED-0CBA-CE765CCAC714}"/>
              </a:ext>
            </a:extLst>
          </p:cNvPr>
          <p:cNvSpPr>
            <a:spLocks noGrp="1"/>
          </p:cNvSpPr>
          <p:nvPr/>
        </p:nvSpPr>
        <p:spPr>
          <a:xfrm>
            <a:off x="3154443" y="6507212"/>
            <a:ext cx="6379210" cy="153888"/>
          </a:xfrm>
          <a:prstGeom prst="rect">
            <a:avLst/>
          </a:prstGeom>
        </p:spPr>
        <p:txBody>
          <a:bodyPr vert="horz" wrap="square" lIns="0" tIns="0" rIns="0" bIns="0" rtlCol="0" anchor="ctr">
            <a:noAutofit/>
          </a:bodyPr>
          <a:lstStyle>
            <a:defPPr>
              <a:defRPr lang="en-US"/>
            </a:defPPr>
            <a:lvl1pPr marL="0" algn="l" defTabSz="914400" rtl="0" eaLnBrk="1" latinLnBrk="0" hangingPunct="1">
              <a:defRPr sz="1000" kern="1200">
                <a:solidFill>
                  <a:schemeClr val="tx1">
                    <a:lumMod val="65000"/>
                    <a:alpha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of </a:t>
            </a:r>
            <a:r>
              <a:rPr lang="en-US" dirty="0" err="1"/>
              <a:t>Augy</a:t>
            </a:r>
            <a:r>
              <a:rPr lang="en-US" dirty="0"/>
              <a:t> Cirame</a:t>
            </a:r>
          </a:p>
        </p:txBody>
      </p:sp>
    </p:spTree>
    <p:extLst>
      <p:ext uri="{BB962C8B-B14F-4D97-AF65-F5344CB8AC3E}">
        <p14:creationId xmlns:p14="http://schemas.microsoft.com/office/powerpoint/2010/main" val="2496947791"/>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128D9D-8887-4AE7-BD39-EBCD268E911A}">
  <ds:schemaRefs>
    <ds:schemaRef ds:uri="http://schemas.microsoft.com/office/2006/metadata/properties"/>
    <ds:schemaRef ds:uri="http://www.w3.org/2000/xmlns/"/>
    <ds:schemaRef ds:uri="http://schemas.microsoft.com/sharepoint/v3"/>
    <ds:schemaRef ds:uri="http://www.w3.org/2001/XMLSchema-instance"/>
    <ds:schemaRef ds:uri="71af3243-3dd4-4a8d-8c0d-dd76da1f02a5"/>
    <ds:schemaRef ds:uri="http://schemas.microsoft.com/office/infopath/2007/PartnerControls"/>
    <ds:schemaRef ds:uri="230e9df3-be65-4c73-a93b-d1236ebd677e"/>
  </ds:schemaRefs>
</ds:datastoreItem>
</file>

<file path=customXml/itemProps2.xml><?xml version="1.0" encoding="utf-8"?>
<ds:datastoreItem xmlns:ds="http://schemas.openxmlformats.org/officeDocument/2006/customXml" ds:itemID="{5A163FB7-958F-4794-B3EE-EC8933868F09}">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s>
</ds:datastoreItem>
</file>

<file path=customXml/itemProps3.xml><?xml version="1.0" encoding="utf-8"?>
<ds:datastoreItem xmlns:ds="http://schemas.openxmlformats.org/officeDocument/2006/customXml" ds:itemID="{DF76BC85-9361-4044-951E-1D698143E5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TM33713516</Template>
  <TotalTime>0</TotalTime>
  <Words>613</Words>
  <Application>Microsoft Office PowerPoint</Application>
  <PresentationFormat>Widescreen</PresentationFormat>
  <Paragraphs>119</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3DFloatVTI</vt:lpstr>
      <vt:lpstr>Solar Powered Methane Production</vt:lpstr>
      <vt:lpstr>Agenda</vt:lpstr>
      <vt:lpstr>Introduction</vt:lpstr>
      <vt:lpstr>Solar Energy Collection</vt:lpstr>
      <vt:lpstr>Passive Carbon Capture</vt:lpstr>
      <vt:lpstr>Carbon Chemistry</vt:lpstr>
      <vt:lpstr>Proposed Reaction for Carbon Reduction</vt:lpstr>
      <vt:lpstr>Methane Production</vt:lpstr>
      <vt:lpstr>Schematic</vt:lpstr>
      <vt:lpstr>Efficiency</vt:lpstr>
      <vt:lpstr>Economic Analysis</vt:lpstr>
      <vt:lpstr>Conclusion</vt:lpstr>
      <vt:lpstr>Thank You! Questions?</vt:lpstr>
      <vt:lpstr>The way to get started is to quit talking and begin doing.</vt:lpstr>
      <vt:lpstr>Team</vt:lpstr>
      <vt:lpstr>Timeline</vt:lpstr>
      <vt:lpstr>Content </vt:lpstr>
      <vt:lpstr>Content 2 </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Powered Methane Production</dc:title>
  <dc:creator>Cirame, Augy</dc:creator>
  <cp:lastModifiedBy>Cirame, Augy</cp:lastModifiedBy>
  <cp:revision>3</cp:revision>
  <dcterms:created xsi:type="dcterms:W3CDTF">2023-11-27T05:52:08Z</dcterms:created>
  <dcterms:modified xsi:type="dcterms:W3CDTF">2023-11-27T09:11:54Z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