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1" r:id="rId9"/>
    <p:sldId id="265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54F389-09CB-47CE-9FC1-B96E9754C694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07CEA8D-C95C-4690-B9C6-D1EA48963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Synthesis of Hydrocarbon Fuels from Carbon Dioxide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Li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F-T process requires high operating temperatures – may be overcome with solar concentration</a:t>
            </a:r>
          </a:p>
          <a:p>
            <a:r>
              <a:rPr lang="en-US" dirty="0" smtClean="0"/>
              <a:t>Feedstock production technology is still undergoing testing</a:t>
            </a:r>
          </a:p>
          <a:p>
            <a:r>
              <a:rPr lang="en-US" dirty="0" smtClean="0"/>
              <a:t>High initial startup costs</a:t>
            </a:r>
          </a:p>
          <a:p>
            <a:r>
              <a:rPr lang="en-US" dirty="0" smtClean="0"/>
              <a:t>Large scale production of fuels using F-T process will require intricate integration of various renewable energies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5344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Annual Global Fossil-Fuel Carbon Emissions - Graphics. (2014, March 3). Retrieved November 22, 2014, from http://</a:t>
            </a:r>
            <a:r>
              <a:rPr lang="en-US" sz="2000" dirty="0" smtClean="0"/>
              <a:t>cdiac.ornl.gov/trends/emis/glo_2010.html</a:t>
            </a:r>
          </a:p>
          <a:p>
            <a:r>
              <a:rPr lang="en-US" sz="2000" dirty="0"/>
              <a:t>Fischer-</a:t>
            </a:r>
            <a:r>
              <a:rPr lang="en-US" sz="2000" dirty="0" err="1"/>
              <a:t>Tropsch</a:t>
            </a:r>
            <a:r>
              <a:rPr lang="en-US" sz="2000" dirty="0"/>
              <a:t> Fuels. (2011, November 1). Retrieved November 22, 2014, from http://</a:t>
            </a:r>
            <a:r>
              <a:rPr lang="en-US" sz="2000" dirty="0" smtClean="0"/>
              <a:t>www.netl.doe.gov/publications/factsheets/rd/R&amp;D089.pdf</a:t>
            </a:r>
          </a:p>
          <a:p>
            <a:r>
              <a:rPr lang="en-US" sz="2000" dirty="0"/>
              <a:t>Sandia's Sunshine to Petrol Project Seeks Fuel from Thin Air. (2007, December 5). Retrieved November 22, 2014, from https://</a:t>
            </a:r>
            <a:r>
              <a:rPr lang="en-US" sz="2000" dirty="0" smtClean="0"/>
              <a:t>share.sandia.gov/news/resources/releases/2007/sunshine.html</a:t>
            </a:r>
          </a:p>
          <a:p>
            <a:r>
              <a:rPr lang="en-US" sz="2000" dirty="0"/>
              <a:t>Reverse Combustion: Can CO2 Be Turned Back into Fuel? (2010, September 23). Retrieved November 22, 2014, from http://www.scientificamerican.com/article/turning-carbon-dioxide-back-into-fuel</a:t>
            </a:r>
            <a:r>
              <a:rPr lang="en-US" sz="2000" dirty="0" smtClean="0"/>
              <a:t>/</a:t>
            </a:r>
          </a:p>
          <a:p>
            <a:r>
              <a:rPr lang="en-US" sz="2000" dirty="0"/>
              <a:t>What is Air Capture? (</a:t>
            </a:r>
            <a:r>
              <a:rPr lang="en-US" sz="2000" dirty="0" err="1"/>
              <a:t>n.d.</a:t>
            </a:r>
            <a:r>
              <a:rPr lang="en-US" sz="2000" dirty="0"/>
              <a:t>). Retrieved November 22, 2014, from http://carbonengineering.com/air-capture</a:t>
            </a:r>
            <a:r>
              <a:rPr lang="en-US" sz="2000" dirty="0" smtClean="0"/>
              <a:t>/</a:t>
            </a:r>
          </a:p>
          <a:p>
            <a:r>
              <a:rPr lang="en-US" sz="2000" dirty="0"/>
              <a:t>The EU Emissions Trading System. (2014, May 12). Retrieved November 22, 2014, from http://ec.europa.eu/clima/policies/ets/index_en.htm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Background – Carbon Emissions</a:t>
            </a:r>
            <a:endParaRPr lang="en-US" dirty="0"/>
          </a:p>
        </p:txBody>
      </p:sp>
      <p:pic>
        <p:nvPicPr>
          <p:cNvPr id="4" name="Content Placeholder 3" descr="http://cdiac.ornl.gov/images/global_fossil_carbon_emissions_google_char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458419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cdiac.ornl.gov/images/global_fossil_carbon_per_capita_google_char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4572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4419600"/>
            <a:ext cx="792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Excess GHG emissions globally due to industrialization and population growth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Driver behind many additional problems we are projected to face – climate change, ocean acidification, decreasing agricultural productivity, etc.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Concurrent with other major problems, including rising fuel prices (and eventual fossil fuel depletion)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About 25-30% of GHG emissions result from transportation sector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Background – Alternative Transportation Fuels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Ethanol: Energy/chemical intensive to produce, requires vast amounts of land for biofuel crops, and may raise food prices</a:t>
            </a:r>
          </a:p>
          <a:p>
            <a:r>
              <a:rPr lang="en-US" dirty="0" smtClean="0"/>
              <a:t>Electricity: Low range, expensive, lack of supporting infrastructure</a:t>
            </a:r>
          </a:p>
          <a:p>
            <a:r>
              <a:rPr lang="en-US" dirty="0" smtClean="0"/>
              <a:t>Hydrogen: Low range, expensive, safety </a:t>
            </a:r>
            <a:r>
              <a:rPr lang="en-US" dirty="0" smtClean="0"/>
              <a:t>concerns </a:t>
            </a:r>
            <a:r>
              <a:rPr lang="en-US" dirty="0" smtClean="0"/>
              <a:t>(hydrogen </a:t>
            </a:r>
            <a:r>
              <a:rPr lang="en-US" dirty="0" err="1" smtClean="0"/>
              <a:t>embrittlement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Additionally, there is currently little research on applications of the above fuels in air and sea transportation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Fischer-</a:t>
            </a:r>
            <a:r>
              <a:rPr lang="en-US" dirty="0" err="1" smtClean="0"/>
              <a:t>Tropsch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 established and understood process</a:t>
            </a:r>
          </a:p>
          <a:p>
            <a:r>
              <a:rPr lang="en-US" dirty="0" smtClean="0"/>
              <a:t>Reacts carbon monoxide and hydrogen to produce hydrocarbon fuels and methanol</a:t>
            </a:r>
          </a:p>
          <a:p>
            <a:r>
              <a:rPr lang="en-US" dirty="0" smtClean="0"/>
              <a:t>Typically yields longer chain </a:t>
            </a:r>
            <a:r>
              <a:rPr lang="en-US" dirty="0" err="1" smtClean="0"/>
              <a:t>alkanes</a:t>
            </a:r>
            <a:r>
              <a:rPr lang="en-US" dirty="0" smtClean="0"/>
              <a:t> suitable for diesel/jet fuel, but can be further refined into other products</a:t>
            </a:r>
          </a:p>
          <a:p>
            <a:r>
              <a:rPr lang="en-US" smtClean="0">
                <a:latin typeface="Times New Roman"/>
                <a:cs typeface="Times New Roman"/>
              </a:rPr>
              <a:t>Can </a:t>
            </a:r>
            <a:r>
              <a:rPr lang="en-US" dirty="0" smtClean="0">
                <a:latin typeface="Times New Roman"/>
                <a:cs typeface="Times New Roman"/>
              </a:rPr>
              <a:t>be used to simultaneously reduce carbon emissions growth and produce low-cost transportation fuels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F-T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source of hydrogen and carbon monoxide – currently sourced from nonrenewable sources like coal, natural gas</a:t>
            </a:r>
          </a:p>
          <a:p>
            <a:r>
              <a:rPr lang="en-US" dirty="0" smtClean="0"/>
              <a:t> Achieving carbon neutrality will require integration of renewable energies</a:t>
            </a:r>
          </a:p>
          <a:p>
            <a:pPr lvl="1"/>
            <a:r>
              <a:rPr lang="en-US" dirty="0" err="1" smtClean="0"/>
              <a:t>Feedstocks</a:t>
            </a:r>
            <a:endParaRPr lang="en-US" dirty="0" smtClean="0"/>
          </a:p>
          <a:p>
            <a:pPr lvl="1"/>
            <a:r>
              <a:rPr lang="en-US" dirty="0" smtClean="0"/>
              <a:t>Manufacturing</a:t>
            </a:r>
          </a:p>
          <a:p>
            <a:pPr lvl="1"/>
            <a:r>
              <a:rPr lang="en-US" dirty="0" smtClean="0"/>
              <a:t>Transportation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Solar Powered Production of F-T </a:t>
            </a:r>
            <a:r>
              <a:rPr lang="en-US" dirty="0" err="1" smtClean="0"/>
              <a:t>Feedstocks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38100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Sandia Nat’l Labs “Sunshine to Petrol” project</a:t>
            </a:r>
          </a:p>
          <a:p>
            <a:pPr lvl="1"/>
            <a:r>
              <a:rPr lang="en-US" dirty="0" smtClean="0"/>
              <a:t>Harnesses solar energy to produce hydrogen from water and carbon monoxide from carbon dioxide</a:t>
            </a:r>
            <a:endParaRPr lang="en-US" dirty="0"/>
          </a:p>
        </p:txBody>
      </p:sp>
      <p:pic>
        <p:nvPicPr>
          <p:cNvPr id="1026" name="Picture 2" descr="https://share.sandia.gov/news/resources/releases/2007/images/solar_richdi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905000"/>
            <a:ext cx="2604211" cy="3920947"/>
          </a:xfrm>
          <a:prstGeom prst="rect">
            <a:avLst/>
          </a:prstGeom>
          <a:noFill/>
        </p:spPr>
      </p:pic>
      <p:pic>
        <p:nvPicPr>
          <p:cNvPr id="1028" name="Picture 4" descr="https://share.sandia.gov/news/resources/releases/2007/images/richdiver_n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704804"/>
            <a:ext cx="3276600" cy="2153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Isolating Carbon Dioxide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extract CO</a:t>
            </a:r>
            <a:r>
              <a:rPr lang="en-US" baseline="-25000" dirty="0" smtClean="0"/>
              <a:t>2</a:t>
            </a:r>
            <a:r>
              <a:rPr lang="en-US" dirty="0" smtClean="0"/>
              <a:t> from major polluters:</a:t>
            </a:r>
          </a:p>
          <a:p>
            <a:pPr lvl="1"/>
            <a:r>
              <a:rPr lang="en-US" dirty="0" smtClean="0"/>
              <a:t>Oil refining</a:t>
            </a:r>
          </a:p>
          <a:p>
            <a:pPr lvl="1"/>
            <a:r>
              <a:rPr lang="en-US" dirty="0" smtClean="0"/>
              <a:t>Coal/natural gas power stations</a:t>
            </a:r>
          </a:p>
          <a:p>
            <a:pPr lvl="1"/>
            <a:r>
              <a:rPr lang="en-US" dirty="0" smtClean="0"/>
              <a:t>Cement production and other manufacturing</a:t>
            </a:r>
          </a:p>
          <a:p>
            <a:r>
              <a:rPr lang="en-US" dirty="0" smtClean="0"/>
              <a:t>Can extract CO</a:t>
            </a:r>
            <a:r>
              <a:rPr lang="en-US" baseline="-25000" dirty="0" smtClean="0"/>
              <a:t>2 </a:t>
            </a:r>
            <a:r>
              <a:rPr lang="en-US" dirty="0" smtClean="0"/>
              <a:t> from air:</a:t>
            </a:r>
          </a:p>
          <a:p>
            <a:pPr lvl="1"/>
            <a:r>
              <a:rPr lang="en-US" dirty="0" smtClean="0"/>
              <a:t>“Direct Air Capture”</a:t>
            </a:r>
            <a:endParaRPr lang="en-US" dirty="0"/>
          </a:p>
        </p:txBody>
      </p:sp>
      <p:pic>
        <p:nvPicPr>
          <p:cNvPr id="23554" name="Picture 2" descr="CE's Air Capture System: In's and Out'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862321"/>
            <a:ext cx="6858000" cy="19956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62484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Carbon Engineering, Ltd.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Benefits of Fuel Synthesis by F-T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Can be used to store excess energy generated by renewable sources to increase capacity factor</a:t>
            </a:r>
          </a:p>
          <a:p>
            <a:r>
              <a:rPr lang="en-US" dirty="0" smtClean="0"/>
              <a:t>Mostly carbon neutral - reduction of GHG emissions growth</a:t>
            </a:r>
          </a:p>
          <a:p>
            <a:r>
              <a:rPr lang="en-US" dirty="0" smtClean="0"/>
              <a:t>Easy to implement into existing infrastructure</a:t>
            </a:r>
          </a:p>
          <a:p>
            <a:pPr lvl="1"/>
            <a:r>
              <a:rPr lang="en-US" dirty="0" smtClean="0"/>
              <a:t>Gas stations</a:t>
            </a:r>
          </a:p>
          <a:p>
            <a:pPr lvl="1"/>
            <a:r>
              <a:rPr lang="en-US" dirty="0" smtClean="0"/>
              <a:t>Vehicles</a:t>
            </a:r>
          </a:p>
          <a:p>
            <a:pPr lvl="1"/>
            <a:r>
              <a:rPr lang="en-US" dirty="0" smtClean="0"/>
              <a:t>Petroleum refineries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Economic Benefits of Fuel Synthesis by F-T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US" dirty="0" smtClean="0"/>
              <a:t>May eventually prove to be cheaper than petroleum – no costs associated with exploration, extraction, transportation, and impurity refining</a:t>
            </a:r>
          </a:p>
          <a:p>
            <a:r>
              <a:rPr lang="en-US" dirty="0" smtClean="0"/>
              <a:t>Can earn additional income through selling carbon credits</a:t>
            </a:r>
          </a:p>
          <a:p>
            <a:r>
              <a:rPr lang="en-US" dirty="0" smtClean="0"/>
              <a:t>Decentralization of fuel production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300</TotalTime>
  <Words>558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Georgia</vt:lpstr>
      <vt:lpstr>Times New Roman</vt:lpstr>
      <vt:lpstr>Trebuchet MS</vt:lpstr>
      <vt:lpstr>Wingdings 2</vt:lpstr>
      <vt:lpstr>Urban</vt:lpstr>
      <vt:lpstr>Synthesis of Hydrocarbon Fuels from Carbon Dioxide</vt:lpstr>
      <vt:lpstr>Background – Carbon Emissions</vt:lpstr>
      <vt:lpstr>Background – Alternative Transportation Fuels</vt:lpstr>
      <vt:lpstr>Fischer-Tropsch Process</vt:lpstr>
      <vt:lpstr>Implementation of F-T</vt:lpstr>
      <vt:lpstr>Solar Powered Production of F-T Feedstocks</vt:lpstr>
      <vt:lpstr>Isolating Carbon Dioxide</vt:lpstr>
      <vt:lpstr>Environmental Benefits of Fuel Synthesis by F-T</vt:lpstr>
      <vt:lpstr>Economic Benefits of Fuel Synthesis by F-T</vt:lpstr>
      <vt:lpstr>Technological Challenges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daniel.li</dc:creator>
  <cp:lastModifiedBy>Li, Daniel W</cp:lastModifiedBy>
  <cp:revision>23</cp:revision>
  <dcterms:created xsi:type="dcterms:W3CDTF">2014-11-28T19:51:29Z</dcterms:created>
  <dcterms:modified xsi:type="dcterms:W3CDTF">2014-12-08T17:24:47Z</dcterms:modified>
</cp:coreProperties>
</file>