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6" r:id="rId2"/>
    <p:sldId id="332" r:id="rId3"/>
    <p:sldId id="336" r:id="rId4"/>
    <p:sldId id="377" r:id="rId5"/>
    <p:sldId id="379" r:id="rId6"/>
    <p:sldId id="380" r:id="rId7"/>
    <p:sldId id="382" r:id="rId8"/>
    <p:sldId id="385" r:id="rId9"/>
    <p:sldId id="383" r:id="rId10"/>
    <p:sldId id="381" r:id="rId11"/>
    <p:sldId id="390" r:id="rId12"/>
    <p:sldId id="391" r:id="rId13"/>
    <p:sldId id="337" r:id="rId14"/>
    <p:sldId id="394" r:id="rId15"/>
    <p:sldId id="395" r:id="rId16"/>
    <p:sldId id="396" r:id="rId17"/>
    <p:sldId id="397" r:id="rId18"/>
    <p:sldId id="398" r:id="rId19"/>
    <p:sldId id="400" r:id="rId20"/>
    <p:sldId id="402" r:id="rId21"/>
    <p:sldId id="376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05"/>
    <a:srgbClr val="13294B"/>
    <a:srgbClr val="C84113"/>
    <a:srgbClr val="3B6C35"/>
    <a:srgbClr val="4B868E"/>
    <a:srgbClr val="FBB24D"/>
    <a:srgbClr val="F05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C7675-F0DD-4EE6-B92C-77CE073D1727}" v="226" dt="2024-12-03T01:23:49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5852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Bailey" userId="46f7a6eeed0e9183" providerId="LiveId" clId="{E05C7675-F0DD-4EE6-B92C-77CE073D1727}"/>
    <pc:docChg chg="undo custSel addSld delSld modSld sldOrd">
      <pc:chgData name="Joseph Bailey" userId="46f7a6eeed0e9183" providerId="LiveId" clId="{E05C7675-F0DD-4EE6-B92C-77CE073D1727}" dt="2024-12-03T01:35:24.523" v="15384" actId="20577"/>
      <pc:docMkLst>
        <pc:docMk/>
      </pc:docMkLst>
      <pc:sldChg chg="addSp delSp modSp mod">
        <pc:chgData name="Joseph Bailey" userId="46f7a6eeed0e9183" providerId="LiveId" clId="{E05C7675-F0DD-4EE6-B92C-77CE073D1727}" dt="2024-11-16T20:05:59.796" v="284" actId="14100"/>
        <pc:sldMkLst>
          <pc:docMk/>
          <pc:sldMk cId="258486298" sldId="326"/>
        </pc:sldMkLst>
        <pc:spChg chg="mod">
          <ac:chgData name="Joseph Bailey" userId="46f7a6eeed0e9183" providerId="LiveId" clId="{E05C7675-F0DD-4EE6-B92C-77CE073D1727}" dt="2024-11-16T20:05:59.796" v="284" actId="14100"/>
          <ac:spMkLst>
            <pc:docMk/>
            <pc:sldMk cId="258486298" sldId="326"/>
            <ac:spMk id="2" creationId="{224D7715-2214-2A41-D036-885440826BDE}"/>
          </ac:spMkLst>
        </pc:spChg>
      </pc:sldChg>
      <pc:sldChg chg="modSp mod">
        <pc:chgData name="Joseph Bailey" userId="46f7a6eeed0e9183" providerId="LiveId" clId="{E05C7675-F0DD-4EE6-B92C-77CE073D1727}" dt="2024-12-02T01:39:07.692" v="14887" actId="20577"/>
        <pc:sldMkLst>
          <pc:docMk/>
          <pc:sldMk cId="1302065031" sldId="332"/>
        </pc:sldMkLst>
        <pc:spChg chg="mod">
          <ac:chgData name="Joseph Bailey" userId="46f7a6eeed0e9183" providerId="LiveId" clId="{E05C7675-F0DD-4EE6-B92C-77CE073D1727}" dt="2024-11-16T20:07:16.425" v="397" actId="20577"/>
          <ac:spMkLst>
            <pc:docMk/>
            <pc:sldMk cId="1302065031" sldId="332"/>
            <ac:spMk id="2" creationId="{5E571EBD-CFFD-AD1A-62B1-C718148C5B03}"/>
          </ac:spMkLst>
        </pc:spChg>
        <pc:spChg chg="mod">
          <ac:chgData name="Joseph Bailey" userId="46f7a6eeed0e9183" providerId="LiveId" clId="{E05C7675-F0DD-4EE6-B92C-77CE073D1727}" dt="2024-12-02T01:39:07.692" v="14887" actId="20577"/>
          <ac:spMkLst>
            <pc:docMk/>
            <pc:sldMk cId="1302065031" sldId="332"/>
            <ac:spMk id="25" creationId="{48725BB1-9B93-0DC2-264B-71C406053CC5}"/>
          </ac:spMkLst>
        </pc:spChg>
      </pc:sldChg>
      <pc:sldChg chg="modSp del mod ord">
        <pc:chgData name="Joseph Bailey" userId="46f7a6eeed0e9183" providerId="LiveId" clId="{E05C7675-F0DD-4EE6-B92C-77CE073D1727}" dt="2024-11-24T20:01:10.202" v="957" actId="2696"/>
        <pc:sldMkLst>
          <pc:docMk/>
          <pc:sldMk cId="1296139514" sldId="333"/>
        </pc:sldMkLst>
      </pc:sldChg>
      <pc:sldChg chg="addSp delSp modSp add del mod">
        <pc:chgData name="Joseph Bailey" userId="46f7a6eeed0e9183" providerId="LiveId" clId="{E05C7675-F0DD-4EE6-B92C-77CE073D1727}" dt="2024-12-01T18:50:16.816" v="7410" actId="47"/>
        <pc:sldMkLst>
          <pc:docMk/>
          <pc:sldMk cId="4059451054" sldId="333"/>
        </pc:sldMkLst>
      </pc:sldChg>
      <pc:sldChg chg="modSp del mod">
        <pc:chgData name="Joseph Bailey" userId="46f7a6eeed0e9183" providerId="LiveId" clId="{E05C7675-F0DD-4EE6-B92C-77CE073D1727}" dt="2024-11-23T18:25:47.394" v="701" actId="47"/>
        <pc:sldMkLst>
          <pc:docMk/>
          <pc:sldMk cId="3442171955" sldId="334"/>
        </pc:sldMkLst>
      </pc:sldChg>
      <pc:sldChg chg="modSp del mod">
        <pc:chgData name="Joseph Bailey" userId="46f7a6eeed0e9183" providerId="LiveId" clId="{E05C7675-F0DD-4EE6-B92C-77CE073D1727}" dt="2024-12-01T18:49:53.683" v="7409" actId="47"/>
        <pc:sldMkLst>
          <pc:docMk/>
          <pc:sldMk cId="1814396525" sldId="335"/>
        </pc:sldMkLst>
      </pc:sldChg>
      <pc:sldChg chg="addSp delSp modSp mod">
        <pc:chgData name="Joseph Bailey" userId="46f7a6eeed0e9183" providerId="LiveId" clId="{E05C7675-F0DD-4EE6-B92C-77CE073D1727}" dt="2024-12-01T15:36:03.626" v="4000" actId="404"/>
        <pc:sldMkLst>
          <pc:docMk/>
          <pc:sldMk cId="1254588346" sldId="336"/>
        </pc:sldMkLst>
        <pc:spChg chg="mod">
          <ac:chgData name="Joseph Bailey" userId="46f7a6eeed0e9183" providerId="LiveId" clId="{E05C7675-F0DD-4EE6-B92C-77CE073D1727}" dt="2024-11-16T20:07:26.369" v="398"/>
          <ac:spMkLst>
            <pc:docMk/>
            <pc:sldMk cId="1254588346" sldId="336"/>
            <ac:spMk id="3" creationId="{D2FE0B77-706D-6889-1C2D-AFE4F39D5FEB}"/>
          </ac:spMkLst>
        </pc:spChg>
        <pc:spChg chg="mod">
          <ac:chgData name="Joseph Bailey" userId="46f7a6eeed0e9183" providerId="LiveId" clId="{E05C7675-F0DD-4EE6-B92C-77CE073D1727}" dt="2024-12-01T14:49:10.010" v="2535" actId="1036"/>
          <ac:spMkLst>
            <pc:docMk/>
            <pc:sldMk cId="1254588346" sldId="336"/>
            <ac:spMk id="5" creationId="{25EDCADC-079A-7C4A-4D39-55D637589415}"/>
          </ac:spMkLst>
        </pc:spChg>
        <pc:spChg chg="add mod">
          <ac:chgData name="Joseph Bailey" userId="46f7a6eeed0e9183" providerId="LiveId" clId="{E05C7675-F0DD-4EE6-B92C-77CE073D1727}" dt="2024-12-01T15:36:03.626" v="4000" actId="404"/>
          <ac:spMkLst>
            <pc:docMk/>
            <pc:sldMk cId="1254588346" sldId="336"/>
            <ac:spMk id="8" creationId="{C898B814-1B8E-2EE7-2FF3-CF4862BB1AFB}"/>
          </ac:spMkLst>
        </pc:spChg>
        <pc:spChg chg="mod">
          <ac:chgData name="Joseph Bailey" userId="46f7a6eeed0e9183" providerId="LiveId" clId="{E05C7675-F0DD-4EE6-B92C-77CE073D1727}" dt="2024-12-01T14:49:10.010" v="2535" actId="1036"/>
          <ac:spMkLst>
            <pc:docMk/>
            <pc:sldMk cId="1254588346" sldId="336"/>
            <ac:spMk id="9" creationId="{73A05200-3DF1-84C8-16F7-88CD9A1AA724}"/>
          </ac:spMkLst>
        </pc:spChg>
        <pc:picChg chg="add mod">
          <ac:chgData name="Joseph Bailey" userId="46f7a6eeed0e9183" providerId="LiveId" clId="{E05C7675-F0DD-4EE6-B92C-77CE073D1727}" dt="2024-12-01T14:49:10.010" v="2535" actId="1036"/>
          <ac:picMkLst>
            <pc:docMk/>
            <pc:sldMk cId="1254588346" sldId="336"/>
            <ac:picMk id="7" creationId="{CB7D5098-B182-E8D0-00FE-6A0AF6AB4AEC}"/>
          </ac:picMkLst>
        </pc:picChg>
      </pc:sldChg>
      <pc:sldChg chg="addSp delSp modSp add del mod">
        <pc:chgData name="Joseph Bailey" userId="46f7a6eeed0e9183" providerId="LiveId" clId="{E05C7675-F0DD-4EE6-B92C-77CE073D1727}" dt="2024-12-03T01:35:24.523" v="15384" actId="20577"/>
        <pc:sldMkLst>
          <pc:docMk/>
          <pc:sldMk cId="1064723958" sldId="337"/>
        </pc:sldMkLst>
        <pc:spChg chg="mod">
          <ac:chgData name="Joseph Bailey" userId="46f7a6eeed0e9183" providerId="LiveId" clId="{E05C7675-F0DD-4EE6-B92C-77CE073D1727}" dt="2024-12-01T19:03:06.785" v="7473" actId="20577"/>
          <ac:spMkLst>
            <pc:docMk/>
            <pc:sldMk cId="1064723958" sldId="337"/>
            <ac:spMk id="2" creationId="{FD75DBA2-ADED-CF4E-E79B-2AE7869DA5C7}"/>
          </ac:spMkLst>
        </pc:spChg>
        <pc:spChg chg="mod">
          <ac:chgData name="Joseph Bailey" userId="46f7a6eeed0e9183" providerId="LiveId" clId="{E05C7675-F0DD-4EE6-B92C-77CE073D1727}" dt="2024-11-16T20:07:35.125" v="399"/>
          <ac:spMkLst>
            <pc:docMk/>
            <pc:sldMk cId="1064723958" sldId="337"/>
            <ac:spMk id="3" creationId="{D2FE0B77-706D-6889-1C2D-AFE4F39D5FEB}"/>
          </ac:spMkLst>
        </pc:spChg>
        <pc:spChg chg="mod">
          <ac:chgData name="Joseph Bailey" userId="46f7a6eeed0e9183" providerId="LiveId" clId="{E05C7675-F0DD-4EE6-B92C-77CE073D1727}" dt="2024-12-03T01:35:24.523" v="15384" actId="20577"/>
          <ac:spMkLst>
            <pc:docMk/>
            <pc:sldMk cId="1064723958" sldId="337"/>
            <ac:spMk id="5" creationId="{25EDCADC-079A-7C4A-4D39-55D637589415}"/>
          </ac:spMkLst>
        </pc:spChg>
        <pc:spChg chg="add mod">
          <ac:chgData name="Joseph Bailey" userId="46f7a6eeed0e9183" providerId="LiveId" clId="{E05C7675-F0DD-4EE6-B92C-77CE073D1727}" dt="2024-12-01T19:58:12.636" v="8725" actId="1076"/>
          <ac:spMkLst>
            <pc:docMk/>
            <pc:sldMk cId="1064723958" sldId="337"/>
            <ac:spMk id="6" creationId="{BA30BD05-2B81-A558-277E-25E3BDC6FD99}"/>
          </ac:spMkLst>
        </pc:spChg>
        <pc:spChg chg="add mod">
          <ac:chgData name="Joseph Bailey" userId="46f7a6eeed0e9183" providerId="LiveId" clId="{E05C7675-F0DD-4EE6-B92C-77CE073D1727}" dt="2024-12-01T19:58:08.327" v="8724" actId="1076"/>
          <ac:spMkLst>
            <pc:docMk/>
            <pc:sldMk cId="1064723958" sldId="337"/>
            <ac:spMk id="10" creationId="{17F9197C-1051-7E7E-243F-F6F866114A23}"/>
          </ac:spMkLst>
        </pc:spChg>
        <pc:picChg chg="add mod">
          <ac:chgData name="Joseph Bailey" userId="46f7a6eeed0e9183" providerId="LiveId" clId="{E05C7675-F0DD-4EE6-B92C-77CE073D1727}" dt="2024-12-01T19:58:05.368" v="8723" actId="1076"/>
          <ac:picMkLst>
            <pc:docMk/>
            <pc:sldMk cId="1064723958" sldId="337"/>
            <ac:picMk id="8" creationId="{71B34695-2B41-DEA3-A274-437FE65D706D}"/>
          </ac:picMkLst>
        </pc:picChg>
      </pc:sldChg>
      <pc:sldChg chg="modSp del mod">
        <pc:chgData name="Joseph Bailey" userId="46f7a6eeed0e9183" providerId="LiveId" clId="{E05C7675-F0DD-4EE6-B92C-77CE073D1727}" dt="2024-12-01T18:50:16.816" v="7410" actId="47"/>
        <pc:sldMkLst>
          <pc:docMk/>
          <pc:sldMk cId="2981254501" sldId="339"/>
        </pc:sldMkLst>
      </pc:sldChg>
      <pc:sldChg chg="addSp delSp modSp add del mod">
        <pc:chgData name="Joseph Bailey" userId="46f7a6eeed0e9183" providerId="LiveId" clId="{E05C7675-F0DD-4EE6-B92C-77CE073D1727}" dt="2024-12-01T18:50:16.816" v="7410" actId="47"/>
        <pc:sldMkLst>
          <pc:docMk/>
          <pc:sldMk cId="4247384598" sldId="341"/>
        </pc:sldMkLst>
      </pc:sldChg>
      <pc:sldChg chg="addSp delSp modSp new del mod">
        <pc:chgData name="Joseph Bailey" userId="46f7a6eeed0e9183" providerId="LiveId" clId="{E05C7675-F0DD-4EE6-B92C-77CE073D1727}" dt="2024-11-23T18:57:51.369" v="798" actId="47"/>
        <pc:sldMkLst>
          <pc:docMk/>
          <pc:sldMk cId="2090603591" sldId="342"/>
        </pc:sldMkLst>
      </pc:sldChg>
      <pc:sldChg chg="addSp delSp modSp add del mod ord">
        <pc:chgData name="Joseph Bailey" userId="46f7a6eeed0e9183" providerId="LiveId" clId="{E05C7675-F0DD-4EE6-B92C-77CE073D1727}" dt="2024-12-01T16:00:21.448" v="4524" actId="47"/>
        <pc:sldMkLst>
          <pc:docMk/>
          <pc:sldMk cId="157422615" sldId="343"/>
        </pc:sldMkLst>
      </pc:sldChg>
      <pc:sldChg chg="addSp delSp modSp add del">
        <pc:chgData name="Joseph Bailey" userId="46f7a6eeed0e9183" providerId="LiveId" clId="{E05C7675-F0DD-4EE6-B92C-77CE073D1727}" dt="2024-12-01T16:00:35.874" v="4525" actId="47"/>
        <pc:sldMkLst>
          <pc:docMk/>
          <pc:sldMk cId="263036215" sldId="344"/>
        </pc:sldMkLst>
      </pc:sldChg>
      <pc:sldChg chg="addSp delSp modSp add del mod">
        <pc:chgData name="Joseph Bailey" userId="46f7a6eeed0e9183" providerId="LiveId" clId="{E05C7675-F0DD-4EE6-B92C-77CE073D1727}" dt="2024-12-01T16:00:38.161" v="4526" actId="47"/>
        <pc:sldMkLst>
          <pc:docMk/>
          <pc:sldMk cId="3584115786" sldId="345"/>
        </pc:sldMkLst>
      </pc:sldChg>
      <pc:sldChg chg="addSp delSp modSp add del mod">
        <pc:chgData name="Joseph Bailey" userId="46f7a6eeed0e9183" providerId="LiveId" clId="{E05C7675-F0DD-4EE6-B92C-77CE073D1727}" dt="2024-12-01T18:50:16.816" v="7410" actId="47"/>
        <pc:sldMkLst>
          <pc:docMk/>
          <pc:sldMk cId="1756760713" sldId="346"/>
        </pc:sldMkLst>
      </pc:sldChg>
      <pc:sldChg chg="add del">
        <pc:chgData name="Joseph Bailey" userId="46f7a6eeed0e9183" providerId="LiveId" clId="{E05C7675-F0DD-4EE6-B92C-77CE073D1727}" dt="2024-12-01T18:50:16.816" v="7410" actId="47"/>
        <pc:sldMkLst>
          <pc:docMk/>
          <pc:sldMk cId="1965114781" sldId="347"/>
        </pc:sldMkLst>
      </pc:sldChg>
      <pc:sldChg chg="delSp modSp add del mod">
        <pc:chgData name="Joseph Bailey" userId="46f7a6eeed0e9183" providerId="LiveId" clId="{E05C7675-F0DD-4EE6-B92C-77CE073D1727}" dt="2024-12-01T15:55:08.706" v="4409" actId="47"/>
        <pc:sldMkLst>
          <pc:docMk/>
          <pc:sldMk cId="1621595531" sldId="348"/>
        </pc:sldMkLst>
      </pc:sldChg>
      <pc:sldChg chg="addSp delSp modSp add del mod">
        <pc:chgData name="Joseph Bailey" userId="46f7a6eeed0e9183" providerId="LiveId" clId="{E05C7675-F0DD-4EE6-B92C-77CE073D1727}" dt="2024-12-01T18:50:16.816" v="7410" actId="47"/>
        <pc:sldMkLst>
          <pc:docMk/>
          <pc:sldMk cId="217032893" sldId="349"/>
        </pc:sldMkLst>
      </pc:sldChg>
      <pc:sldChg chg="modSp add del mod ord">
        <pc:chgData name="Joseph Bailey" userId="46f7a6eeed0e9183" providerId="LiveId" clId="{E05C7675-F0DD-4EE6-B92C-77CE073D1727}" dt="2024-11-24T20:01:10.202" v="957" actId="2696"/>
        <pc:sldMkLst>
          <pc:docMk/>
          <pc:sldMk cId="2196671876" sldId="349"/>
        </pc:sldMkLst>
      </pc:sldChg>
      <pc:sldChg chg="addSp delSp modSp add del mod ord">
        <pc:chgData name="Joseph Bailey" userId="46f7a6eeed0e9183" providerId="LiveId" clId="{E05C7675-F0DD-4EE6-B92C-77CE073D1727}" dt="2024-12-01T18:50:16.816" v="7410" actId="47"/>
        <pc:sldMkLst>
          <pc:docMk/>
          <pc:sldMk cId="3592671262" sldId="350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3793381781" sldId="351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3616480490" sldId="352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3972357810" sldId="353"/>
        </pc:sldMkLst>
      </pc:sldChg>
      <pc:sldChg chg="modSp add del mod ord">
        <pc:chgData name="Joseph Bailey" userId="46f7a6eeed0e9183" providerId="LiveId" clId="{E05C7675-F0DD-4EE6-B92C-77CE073D1727}" dt="2024-12-01T18:50:16.816" v="7410" actId="47"/>
        <pc:sldMkLst>
          <pc:docMk/>
          <pc:sldMk cId="37708655" sldId="354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579437463" sldId="355"/>
        </pc:sldMkLst>
      </pc:sldChg>
      <pc:sldChg chg="delSp modSp add del mod">
        <pc:chgData name="Joseph Bailey" userId="46f7a6eeed0e9183" providerId="LiveId" clId="{E05C7675-F0DD-4EE6-B92C-77CE073D1727}" dt="2024-12-01T18:50:16.816" v="7410" actId="47"/>
        <pc:sldMkLst>
          <pc:docMk/>
          <pc:sldMk cId="3856781968" sldId="356"/>
        </pc:sldMkLst>
      </pc:sldChg>
      <pc:sldChg chg="modSp add del mod">
        <pc:chgData name="Joseph Bailey" userId="46f7a6eeed0e9183" providerId="LiveId" clId="{E05C7675-F0DD-4EE6-B92C-77CE073D1727}" dt="2024-12-01T15:54:58.891" v="4407" actId="47"/>
        <pc:sldMkLst>
          <pc:docMk/>
          <pc:sldMk cId="655596848" sldId="357"/>
        </pc:sldMkLst>
      </pc:sldChg>
      <pc:sldChg chg="modSp add del mod">
        <pc:chgData name="Joseph Bailey" userId="46f7a6eeed0e9183" providerId="LiveId" clId="{E05C7675-F0DD-4EE6-B92C-77CE073D1727}" dt="2024-12-01T15:55:05.026" v="4408" actId="47"/>
        <pc:sldMkLst>
          <pc:docMk/>
          <pc:sldMk cId="4060282541" sldId="358"/>
        </pc:sldMkLst>
      </pc:sldChg>
      <pc:sldChg chg="modSp add del mod">
        <pc:chgData name="Joseph Bailey" userId="46f7a6eeed0e9183" providerId="LiveId" clId="{E05C7675-F0DD-4EE6-B92C-77CE073D1727}" dt="2024-12-01T15:55:42.077" v="4410" actId="47"/>
        <pc:sldMkLst>
          <pc:docMk/>
          <pc:sldMk cId="716899145" sldId="359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2584965533" sldId="360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1444413447" sldId="361"/>
        </pc:sldMkLst>
      </pc:sldChg>
      <pc:sldChg chg="modSp add del mod">
        <pc:chgData name="Joseph Bailey" userId="46f7a6eeed0e9183" providerId="LiveId" clId="{E05C7675-F0DD-4EE6-B92C-77CE073D1727}" dt="2024-11-30T14:03:44.195" v="1823" actId="47"/>
        <pc:sldMkLst>
          <pc:docMk/>
          <pc:sldMk cId="590371578" sldId="362"/>
        </pc:sldMkLst>
      </pc:sldChg>
      <pc:sldChg chg="addSp modSp add del mod">
        <pc:chgData name="Joseph Bailey" userId="46f7a6eeed0e9183" providerId="LiveId" clId="{E05C7675-F0DD-4EE6-B92C-77CE073D1727}" dt="2024-12-01T18:50:16.816" v="7410" actId="47"/>
        <pc:sldMkLst>
          <pc:docMk/>
          <pc:sldMk cId="1865505286" sldId="362"/>
        </pc:sldMkLst>
      </pc:sldChg>
      <pc:sldChg chg="modSp add del mod ord">
        <pc:chgData name="Joseph Bailey" userId="46f7a6eeed0e9183" providerId="LiveId" clId="{E05C7675-F0DD-4EE6-B92C-77CE073D1727}" dt="2024-12-01T18:50:16.816" v="7410" actId="47"/>
        <pc:sldMkLst>
          <pc:docMk/>
          <pc:sldMk cId="2645951293" sldId="363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3483236553" sldId="364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3822558518" sldId="365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1358799251" sldId="366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1905057910" sldId="367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1536678008" sldId="368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2773458103" sldId="369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161753299" sldId="370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310587490" sldId="371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3562163084" sldId="372"/>
        </pc:sldMkLst>
      </pc:sldChg>
      <pc:sldChg chg="addSp modSp add del mod">
        <pc:chgData name="Joseph Bailey" userId="46f7a6eeed0e9183" providerId="LiveId" clId="{E05C7675-F0DD-4EE6-B92C-77CE073D1727}" dt="2024-12-01T18:50:16.816" v="7410" actId="47"/>
        <pc:sldMkLst>
          <pc:docMk/>
          <pc:sldMk cId="3738154592" sldId="373"/>
        </pc:sldMkLst>
      </pc:sldChg>
      <pc:sldChg chg="modSp add del mod">
        <pc:chgData name="Joseph Bailey" userId="46f7a6eeed0e9183" providerId="LiveId" clId="{E05C7675-F0DD-4EE6-B92C-77CE073D1727}" dt="2024-12-01T18:50:16.816" v="7410" actId="47"/>
        <pc:sldMkLst>
          <pc:docMk/>
          <pc:sldMk cId="2752436852" sldId="374"/>
        </pc:sldMkLst>
      </pc:sldChg>
      <pc:sldChg chg="delSp modSp add del mod">
        <pc:chgData name="Joseph Bailey" userId="46f7a6eeed0e9183" providerId="LiveId" clId="{E05C7675-F0DD-4EE6-B92C-77CE073D1727}" dt="2024-12-01T18:50:16.816" v="7410" actId="47"/>
        <pc:sldMkLst>
          <pc:docMk/>
          <pc:sldMk cId="2276217357" sldId="375"/>
        </pc:sldMkLst>
      </pc:sldChg>
      <pc:sldChg chg="modSp add mod">
        <pc:chgData name="Joseph Bailey" userId="46f7a6eeed0e9183" providerId="LiveId" clId="{E05C7675-F0DD-4EE6-B92C-77CE073D1727}" dt="2024-12-01T20:32:30.813" v="9473" actId="1076"/>
        <pc:sldMkLst>
          <pc:docMk/>
          <pc:sldMk cId="1268614902" sldId="376"/>
        </pc:sldMkLst>
        <pc:spChg chg="mod">
          <ac:chgData name="Joseph Bailey" userId="46f7a6eeed0e9183" providerId="LiveId" clId="{E05C7675-F0DD-4EE6-B92C-77CE073D1727}" dt="2024-11-30T14:19:41.418" v="2348" actId="20577"/>
          <ac:spMkLst>
            <pc:docMk/>
            <pc:sldMk cId="1268614902" sldId="376"/>
            <ac:spMk id="2" creationId="{795803DC-7609-F877-B4C5-7A6A7BF9E554}"/>
          </ac:spMkLst>
        </pc:spChg>
        <pc:spChg chg="mod">
          <ac:chgData name="Joseph Bailey" userId="46f7a6eeed0e9183" providerId="LiveId" clId="{E05C7675-F0DD-4EE6-B92C-77CE073D1727}" dt="2024-12-01T20:32:26.692" v="9472" actId="6549"/>
          <ac:spMkLst>
            <pc:docMk/>
            <pc:sldMk cId="1268614902" sldId="376"/>
            <ac:spMk id="5" creationId="{88AF5468-BED4-96A9-CD49-8B9ED33CD78E}"/>
          </ac:spMkLst>
        </pc:spChg>
        <pc:picChg chg="mod">
          <ac:chgData name="Joseph Bailey" userId="46f7a6eeed0e9183" providerId="LiveId" clId="{E05C7675-F0DD-4EE6-B92C-77CE073D1727}" dt="2024-12-01T20:32:30.813" v="9473" actId="1076"/>
          <ac:picMkLst>
            <pc:docMk/>
            <pc:sldMk cId="1268614902" sldId="376"/>
            <ac:picMk id="8" creationId="{37305B15-C183-B6C4-AA4A-39F1BF2B01CE}"/>
          </ac:picMkLst>
        </pc:picChg>
      </pc:sldChg>
      <pc:sldChg chg="addSp delSp modSp add mod">
        <pc:chgData name="Joseph Bailey" userId="46f7a6eeed0e9183" providerId="LiveId" clId="{E05C7675-F0DD-4EE6-B92C-77CE073D1727}" dt="2024-12-01T15:35:58.228" v="3998" actId="404"/>
        <pc:sldMkLst>
          <pc:docMk/>
          <pc:sldMk cId="2983207043" sldId="377"/>
        </pc:sldMkLst>
        <pc:spChg chg="mod">
          <ac:chgData name="Joseph Bailey" userId="46f7a6eeed0e9183" providerId="LiveId" clId="{E05C7675-F0DD-4EE6-B92C-77CE073D1727}" dt="2024-12-01T15:35:58.228" v="3998" actId="404"/>
          <ac:spMkLst>
            <pc:docMk/>
            <pc:sldMk cId="2983207043" sldId="377"/>
            <ac:spMk id="8" creationId="{96E98EC9-A769-B142-90AA-00E709A4B00D}"/>
          </ac:spMkLst>
        </pc:spChg>
        <pc:spChg chg="mod">
          <ac:chgData name="Joseph Bailey" userId="46f7a6eeed0e9183" providerId="LiveId" clId="{E05C7675-F0DD-4EE6-B92C-77CE073D1727}" dt="2024-12-01T14:53:02.403" v="2595" actId="1076"/>
          <ac:spMkLst>
            <pc:docMk/>
            <pc:sldMk cId="2983207043" sldId="377"/>
            <ac:spMk id="9" creationId="{F5348FC6-5F81-EB9B-3B42-7D73F8CC8F6F}"/>
          </ac:spMkLst>
        </pc:spChg>
        <pc:picChg chg="add mod">
          <ac:chgData name="Joseph Bailey" userId="46f7a6eeed0e9183" providerId="LiveId" clId="{E05C7675-F0DD-4EE6-B92C-77CE073D1727}" dt="2024-12-01T14:52:58.403" v="2594" actId="1076"/>
          <ac:picMkLst>
            <pc:docMk/>
            <pc:sldMk cId="2983207043" sldId="377"/>
            <ac:picMk id="10" creationId="{E36BC125-9775-07BD-DC33-7F62F861D75D}"/>
          </ac:picMkLst>
        </pc:picChg>
      </pc:sldChg>
      <pc:sldChg chg="addSp delSp modSp add del mod">
        <pc:chgData name="Joseph Bailey" userId="46f7a6eeed0e9183" providerId="LiveId" clId="{E05C7675-F0DD-4EE6-B92C-77CE073D1727}" dt="2024-12-01T18:31:26.982" v="7384" actId="47"/>
        <pc:sldMkLst>
          <pc:docMk/>
          <pc:sldMk cId="2117682595" sldId="378"/>
        </pc:sldMkLst>
      </pc:sldChg>
      <pc:sldChg chg="addSp delSp modSp add mod">
        <pc:chgData name="Joseph Bailey" userId="46f7a6eeed0e9183" providerId="LiveId" clId="{E05C7675-F0DD-4EE6-B92C-77CE073D1727}" dt="2024-12-02T01:50:49.024" v="14968" actId="6549"/>
        <pc:sldMkLst>
          <pc:docMk/>
          <pc:sldMk cId="927966948" sldId="379"/>
        </pc:sldMkLst>
        <pc:spChg chg="mod">
          <ac:chgData name="Joseph Bailey" userId="46f7a6eeed0e9183" providerId="LiveId" clId="{E05C7675-F0DD-4EE6-B92C-77CE073D1727}" dt="2024-12-01T15:02:26.113" v="2684" actId="20577"/>
          <ac:spMkLst>
            <pc:docMk/>
            <pc:sldMk cId="927966948" sldId="379"/>
            <ac:spMk id="2" creationId="{88F9DC76-04CC-3B53-1C96-DF0AD3ACCED9}"/>
          </ac:spMkLst>
        </pc:spChg>
        <pc:spChg chg="mod">
          <ac:chgData name="Joseph Bailey" userId="46f7a6eeed0e9183" providerId="LiveId" clId="{E05C7675-F0DD-4EE6-B92C-77CE073D1727}" dt="2024-12-02T01:50:49.024" v="14968" actId="6549"/>
          <ac:spMkLst>
            <pc:docMk/>
            <pc:sldMk cId="927966948" sldId="379"/>
            <ac:spMk id="5" creationId="{6CA9C897-92F8-0580-3431-4A157F0EC082}"/>
          </ac:spMkLst>
        </pc:spChg>
        <pc:spChg chg="mod">
          <ac:chgData name="Joseph Bailey" userId="46f7a6eeed0e9183" providerId="LiveId" clId="{E05C7675-F0DD-4EE6-B92C-77CE073D1727}" dt="2024-12-01T15:35:52.101" v="3996" actId="404"/>
          <ac:spMkLst>
            <pc:docMk/>
            <pc:sldMk cId="927966948" sldId="379"/>
            <ac:spMk id="8" creationId="{164E4E6B-F99D-6E57-3A96-E397068597C6}"/>
          </ac:spMkLst>
        </pc:spChg>
        <pc:spChg chg="mod">
          <ac:chgData name="Joseph Bailey" userId="46f7a6eeed0e9183" providerId="LiveId" clId="{E05C7675-F0DD-4EE6-B92C-77CE073D1727}" dt="2024-12-01T15:04:14.914" v="2754" actId="1076"/>
          <ac:spMkLst>
            <pc:docMk/>
            <pc:sldMk cId="927966948" sldId="379"/>
            <ac:spMk id="9" creationId="{7B0C1AF5-1552-8210-10C2-7A183BE60177}"/>
          </ac:spMkLst>
        </pc:spChg>
        <pc:picChg chg="add mod">
          <ac:chgData name="Joseph Bailey" userId="46f7a6eeed0e9183" providerId="LiveId" clId="{E05C7675-F0DD-4EE6-B92C-77CE073D1727}" dt="2024-12-01T15:03:37.443" v="2703" actId="1076"/>
          <ac:picMkLst>
            <pc:docMk/>
            <pc:sldMk cId="927966948" sldId="379"/>
            <ac:picMk id="10" creationId="{81C1C60F-BCF6-5EE3-8A7D-31A57C7C30C7}"/>
          </ac:picMkLst>
        </pc:picChg>
      </pc:sldChg>
      <pc:sldChg chg="addSp delSp modSp add mod">
        <pc:chgData name="Joseph Bailey" userId="46f7a6eeed0e9183" providerId="LiveId" clId="{E05C7675-F0DD-4EE6-B92C-77CE073D1727}" dt="2024-12-01T15:35:47.262" v="3994" actId="404"/>
        <pc:sldMkLst>
          <pc:docMk/>
          <pc:sldMk cId="1201386075" sldId="380"/>
        </pc:sldMkLst>
        <pc:spChg chg="mod">
          <ac:chgData name="Joseph Bailey" userId="46f7a6eeed0e9183" providerId="LiveId" clId="{E05C7675-F0DD-4EE6-B92C-77CE073D1727}" dt="2024-12-01T15:35:47.262" v="3994" actId="404"/>
          <ac:spMkLst>
            <pc:docMk/>
            <pc:sldMk cId="1201386075" sldId="380"/>
            <ac:spMk id="8" creationId="{90FB4B00-BADE-C666-15E2-F9765865BA4D}"/>
          </ac:spMkLst>
        </pc:spChg>
        <pc:spChg chg="mod">
          <ac:chgData name="Joseph Bailey" userId="46f7a6eeed0e9183" providerId="LiveId" clId="{E05C7675-F0DD-4EE6-B92C-77CE073D1727}" dt="2024-12-01T15:07:17.294" v="2881" actId="1076"/>
          <ac:spMkLst>
            <pc:docMk/>
            <pc:sldMk cId="1201386075" sldId="380"/>
            <ac:spMk id="9" creationId="{301501C7-9C1C-9DDE-E99B-3F306C28082C}"/>
          </ac:spMkLst>
        </pc:spChg>
        <pc:picChg chg="add mod">
          <ac:chgData name="Joseph Bailey" userId="46f7a6eeed0e9183" providerId="LiveId" clId="{E05C7675-F0DD-4EE6-B92C-77CE073D1727}" dt="2024-12-01T15:07:24.390" v="2883" actId="1076"/>
          <ac:picMkLst>
            <pc:docMk/>
            <pc:sldMk cId="1201386075" sldId="380"/>
            <ac:picMk id="7" creationId="{C7133A71-C9A3-5167-F009-2970D7F7BD11}"/>
          </ac:picMkLst>
        </pc:picChg>
      </pc:sldChg>
      <pc:sldChg chg="addSp delSp modSp add mod">
        <pc:chgData name="Joseph Bailey" userId="46f7a6eeed0e9183" providerId="LiveId" clId="{E05C7675-F0DD-4EE6-B92C-77CE073D1727}" dt="2024-12-03T01:29:20.992" v="15381" actId="6549"/>
        <pc:sldMkLst>
          <pc:docMk/>
          <pc:sldMk cId="3987505904" sldId="381"/>
        </pc:sldMkLst>
        <pc:spChg chg="mod">
          <ac:chgData name="Joseph Bailey" userId="46f7a6eeed0e9183" providerId="LiveId" clId="{E05C7675-F0DD-4EE6-B92C-77CE073D1727}" dt="2024-12-01T16:03:37.856" v="4542" actId="20577"/>
          <ac:spMkLst>
            <pc:docMk/>
            <pc:sldMk cId="3987505904" sldId="381"/>
            <ac:spMk id="2" creationId="{15291930-46CB-7D30-EEA8-D6F3CF68C3FA}"/>
          </ac:spMkLst>
        </pc:spChg>
        <pc:spChg chg="add mod">
          <ac:chgData name="Joseph Bailey" userId="46f7a6eeed0e9183" providerId="LiveId" clId="{E05C7675-F0DD-4EE6-B92C-77CE073D1727}" dt="2024-12-01T16:42:43.712" v="5448" actId="6549"/>
          <ac:spMkLst>
            <pc:docMk/>
            <pc:sldMk cId="3987505904" sldId="381"/>
            <ac:spMk id="12" creationId="{FF3E0AC5-59AD-F176-641B-47928FC4BC46}"/>
          </ac:spMkLst>
        </pc:spChg>
        <pc:spChg chg="add mod">
          <ac:chgData name="Joseph Bailey" userId="46f7a6eeed0e9183" providerId="LiveId" clId="{E05C7675-F0DD-4EE6-B92C-77CE073D1727}" dt="2024-12-03T01:27:10.036" v="15378" actId="14100"/>
          <ac:spMkLst>
            <pc:docMk/>
            <pc:sldMk cId="3987505904" sldId="381"/>
            <ac:spMk id="14" creationId="{813009F4-22CB-FD51-4CEA-1EDF8F06E3DE}"/>
          </ac:spMkLst>
        </pc:spChg>
        <pc:graphicFrameChg chg="add mod modGraphic">
          <ac:chgData name="Joseph Bailey" userId="46f7a6eeed0e9183" providerId="LiveId" clId="{E05C7675-F0DD-4EE6-B92C-77CE073D1727}" dt="2024-12-03T01:29:20.992" v="15381" actId="6549"/>
          <ac:graphicFrameMkLst>
            <pc:docMk/>
            <pc:sldMk cId="3987505904" sldId="381"/>
            <ac:graphicFrameMk id="6" creationId="{067EC610-463B-40F1-8A4B-C96AC318B079}"/>
          </ac:graphicFrameMkLst>
        </pc:graphicFrameChg>
      </pc:sldChg>
      <pc:sldChg chg="addSp delSp modSp add mod ord">
        <pc:chgData name="Joseph Bailey" userId="46f7a6eeed0e9183" providerId="LiveId" clId="{E05C7675-F0DD-4EE6-B92C-77CE073D1727}" dt="2024-12-02T01:41:04.457" v="14894"/>
        <pc:sldMkLst>
          <pc:docMk/>
          <pc:sldMk cId="370724345" sldId="382"/>
        </pc:sldMkLst>
        <pc:spChg chg="mod">
          <ac:chgData name="Joseph Bailey" userId="46f7a6eeed0e9183" providerId="LiveId" clId="{E05C7675-F0DD-4EE6-B92C-77CE073D1727}" dt="2024-12-01T15:09:15.145" v="2925" actId="20577"/>
          <ac:spMkLst>
            <pc:docMk/>
            <pc:sldMk cId="370724345" sldId="382"/>
            <ac:spMk id="2" creationId="{CC7D9289-C971-C204-0D45-E955A1540D8F}"/>
          </ac:spMkLst>
        </pc:spChg>
        <pc:spChg chg="mod">
          <ac:chgData name="Joseph Bailey" userId="46f7a6eeed0e9183" providerId="LiveId" clId="{E05C7675-F0DD-4EE6-B92C-77CE073D1727}" dt="2024-12-01T15:11:33.321" v="3223" actId="20577"/>
          <ac:spMkLst>
            <pc:docMk/>
            <pc:sldMk cId="370724345" sldId="382"/>
            <ac:spMk id="5" creationId="{814386EE-700F-512C-C3B8-324E0CE037B6}"/>
          </ac:spMkLst>
        </pc:spChg>
        <pc:spChg chg="add mod">
          <ac:chgData name="Joseph Bailey" userId="46f7a6eeed0e9183" providerId="LiveId" clId="{E05C7675-F0DD-4EE6-B92C-77CE073D1727}" dt="2024-12-01T15:35:38.896" v="3992" actId="404"/>
          <ac:spMkLst>
            <pc:docMk/>
            <pc:sldMk cId="370724345" sldId="382"/>
            <ac:spMk id="6" creationId="{0E41F089-D65D-4182-BA3B-53E9A1FE6216}"/>
          </ac:spMkLst>
        </pc:spChg>
        <pc:spChg chg="mod">
          <ac:chgData name="Joseph Bailey" userId="46f7a6eeed0e9183" providerId="LiveId" clId="{E05C7675-F0DD-4EE6-B92C-77CE073D1727}" dt="2024-12-01T15:23:11.681" v="3307" actId="1036"/>
          <ac:spMkLst>
            <pc:docMk/>
            <pc:sldMk cId="370724345" sldId="382"/>
            <ac:spMk id="9" creationId="{E76D25D2-2DC2-7D02-CACA-569CC7BD2832}"/>
          </ac:spMkLst>
        </pc:spChg>
        <pc:picChg chg="add mod">
          <ac:chgData name="Joseph Bailey" userId="46f7a6eeed0e9183" providerId="LiveId" clId="{E05C7675-F0DD-4EE6-B92C-77CE073D1727}" dt="2024-12-01T15:23:11.681" v="3307" actId="1036"/>
          <ac:picMkLst>
            <pc:docMk/>
            <pc:sldMk cId="370724345" sldId="382"/>
            <ac:picMk id="11" creationId="{59A95001-A401-C114-310E-30E53E9FBAED}"/>
          </ac:picMkLst>
        </pc:picChg>
      </pc:sldChg>
      <pc:sldChg chg="addSp delSp modSp add mod">
        <pc:chgData name="Joseph Bailey" userId="46f7a6eeed0e9183" providerId="LiveId" clId="{E05C7675-F0DD-4EE6-B92C-77CE073D1727}" dt="2024-12-01T15:39:21.055" v="4013" actId="1076"/>
        <pc:sldMkLst>
          <pc:docMk/>
          <pc:sldMk cId="3976928437" sldId="383"/>
        </pc:sldMkLst>
        <pc:spChg chg="mod">
          <ac:chgData name="Joseph Bailey" userId="46f7a6eeed0e9183" providerId="LiveId" clId="{E05C7675-F0DD-4EE6-B92C-77CE073D1727}" dt="2024-12-01T15:19:41.505" v="3254" actId="20577"/>
          <ac:spMkLst>
            <pc:docMk/>
            <pc:sldMk cId="3976928437" sldId="383"/>
            <ac:spMk id="2" creationId="{9DBB6EBF-A21A-DF6B-7925-09563218DE79}"/>
          </ac:spMkLst>
        </pc:spChg>
        <pc:spChg chg="mod">
          <ac:chgData name="Joseph Bailey" userId="46f7a6eeed0e9183" providerId="LiveId" clId="{E05C7675-F0DD-4EE6-B92C-77CE073D1727}" dt="2024-12-01T15:37:01.592" v="4010" actId="20577"/>
          <ac:spMkLst>
            <pc:docMk/>
            <pc:sldMk cId="3976928437" sldId="383"/>
            <ac:spMk id="5" creationId="{4FFFB20C-E49F-372A-B5AF-122276EF2545}"/>
          </ac:spMkLst>
        </pc:spChg>
        <pc:spChg chg="mod">
          <ac:chgData name="Joseph Bailey" userId="46f7a6eeed0e9183" providerId="LiveId" clId="{E05C7675-F0DD-4EE6-B92C-77CE073D1727}" dt="2024-12-01T15:35:33.615" v="3990" actId="1076"/>
          <ac:spMkLst>
            <pc:docMk/>
            <pc:sldMk cId="3976928437" sldId="383"/>
            <ac:spMk id="6" creationId="{3C97468A-D11C-6583-2F39-3C90F32D2410}"/>
          </ac:spMkLst>
        </pc:spChg>
        <pc:spChg chg="mod">
          <ac:chgData name="Joseph Bailey" userId="46f7a6eeed0e9183" providerId="LiveId" clId="{E05C7675-F0DD-4EE6-B92C-77CE073D1727}" dt="2024-12-01T15:34:21.105" v="3972" actId="1036"/>
          <ac:spMkLst>
            <pc:docMk/>
            <pc:sldMk cId="3976928437" sldId="383"/>
            <ac:spMk id="9" creationId="{AFE1EBBE-1ACE-4F2C-8D3A-2DB192F5CE1E}"/>
          </ac:spMkLst>
        </pc:spChg>
        <pc:spChg chg="add mod">
          <ac:chgData name="Joseph Bailey" userId="46f7a6eeed0e9183" providerId="LiveId" clId="{E05C7675-F0DD-4EE6-B92C-77CE073D1727}" dt="2024-12-01T15:39:21.055" v="4013" actId="1076"/>
          <ac:spMkLst>
            <pc:docMk/>
            <pc:sldMk cId="3976928437" sldId="383"/>
            <ac:spMk id="13" creationId="{EC40D12B-6D0E-6CA8-463E-6B4E1221A8CC}"/>
          </ac:spMkLst>
        </pc:spChg>
        <pc:picChg chg="add mod ord modCrop">
          <ac:chgData name="Joseph Bailey" userId="46f7a6eeed0e9183" providerId="LiveId" clId="{E05C7675-F0DD-4EE6-B92C-77CE073D1727}" dt="2024-12-01T15:34:21.105" v="3972" actId="1036"/>
          <ac:picMkLst>
            <pc:docMk/>
            <pc:sldMk cId="3976928437" sldId="383"/>
            <ac:picMk id="10" creationId="{839ACD0A-ADE1-5B92-D545-8785C21717BE}"/>
          </ac:picMkLst>
        </pc:picChg>
        <pc:picChg chg="add mod">
          <ac:chgData name="Joseph Bailey" userId="46f7a6eeed0e9183" providerId="LiveId" clId="{E05C7675-F0DD-4EE6-B92C-77CE073D1727}" dt="2024-12-01T15:34:21.105" v="3972" actId="1036"/>
          <ac:picMkLst>
            <pc:docMk/>
            <pc:sldMk cId="3976928437" sldId="383"/>
            <ac:picMk id="12" creationId="{303B45D6-1390-2B82-F22C-1A399AD97466}"/>
          </ac:picMkLst>
        </pc:picChg>
      </pc:sldChg>
      <pc:sldChg chg="add del">
        <pc:chgData name="Joseph Bailey" userId="46f7a6eeed0e9183" providerId="LiveId" clId="{E05C7675-F0DD-4EE6-B92C-77CE073D1727}" dt="2024-12-01T15:44:33.076" v="4016" actId="47"/>
        <pc:sldMkLst>
          <pc:docMk/>
          <pc:sldMk cId="3303737021" sldId="384"/>
        </pc:sldMkLst>
      </pc:sldChg>
      <pc:sldChg chg="addSp delSp modSp add mod">
        <pc:chgData name="Joseph Bailey" userId="46f7a6eeed0e9183" providerId="LiveId" clId="{E05C7675-F0DD-4EE6-B92C-77CE073D1727}" dt="2024-12-03T01:23:56.739" v="15377" actId="1038"/>
        <pc:sldMkLst>
          <pc:docMk/>
          <pc:sldMk cId="2054874371" sldId="385"/>
        </pc:sldMkLst>
        <pc:spChg chg="mod">
          <ac:chgData name="Joseph Bailey" userId="46f7a6eeed0e9183" providerId="LiveId" clId="{E05C7675-F0DD-4EE6-B92C-77CE073D1727}" dt="2024-12-01T15:45:15.048" v="4030" actId="20577"/>
          <ac:spMkLst>
            <pc:docMk/>
            <pc:sldMk cId="2054874371" sldId="385"/>
            <ac:spMk id="2" creationId="{1591A9B4-41D8-4A0B-2C88-E45E6311CA4F}"/>
          </ac:spMkLst>
        </pc:spChg>
        <pc:spChg chg="add mod">
          <ac:chgData name="Joseph Bailey" userId="46f7a6eeed0e9183" providerId="LiveId" clId="{E05C7675-F0DD-4EE6-B92C-77CE073D1727}" dt="2024-12-03T01:23:56.739" v="15377" actId="1038"/>
          <ac:spMkLst>
            <pc:docMk/>
            <pc:sldMk cId="2054874371" sldId="385"/>
            <ac:spMk id="16" creationId="{6C4446F7-7F4E-92E0-C522-438607105DFA}"/>
          </ac:spMkLst>
        </pc:spChg>
        <pc:spChg chg="add mod">
          <ac:chgData name="Joseph Bailey" userId="46f7a6eeed0e9183" providerId="LiveId" clId="{E05C7675-F0DD-4EE6-B92C-77CE073D1727}" dt="2024-12-03T01:23:41.324" v="15346" actId="1038"/>
          <ac:spMkLst>
            <pc:docMk/>
            <pc:sldMk cId="2054874371" sldId="385"/>
            <ac:spMk id="18" creationId="{571DA6D0-1461-86FF-8778-B11A0D1404AF}"/>
          </ac:spMkLst>
        </pc:spChg>
        <pc:graphicFrameChg chg="add mod">
          <ac:chgData name="Joseph Bailey" userId="46f7a6eeed0e9183" providerId="LiveId" clId="{E05C7675-F0DD-4EE6-B92C-77CE073D1727}" dt="2024-12-03T01:23:51.236" v="15349" actId="1076"/>
          <ac:graphicFrameMkLst>
            <pc:docMk/>
            <pc:sldMk cId="2054874371" sldId="385"/>
            <ac:graphicFrameMk id="15" creationId="{C3C65F11-31F2-B498-62CC-1BB526B1E86F}"/>
          </ac:graphicFrameMkLst>
        </pc:graphicFrameChg>
        <pc:graphicFrameChg chg="add mod modGraphic">
          <ac:chgData name="Joseph Bailey" userId="46f7a6eeed0e9183" providerId="LiveId" clId="{E05C7675-F0DD-4EE6-B92C-77CE073D1727}" dt="2024-12-03T01:23:41.324" v="15346" actId="1038"/>
          <ac:graphicFrameMkLst>
            <pc:docMk/>
            <pc:sldMk cId="2054874371" sldId="385"/>
            <ac:graphicFrameMk id="17" creationId="{6B8E371E-A7EB-BE58-6929-BA45370AC47D}"/>
          </ac:graphicFrameMkLst>
        </pc:graphicFrameChg>
      </pc:sldChg>
      <pc:sldChg chg="addSp delSp modSp add del mod">
        <pc:chgData name="Joseph Bailey" userId="46f7a6eeed0e9183" providerId="LiveId" clId="{E05C7675-F0DD-4EE6-B92C-77CE073D1727}" dt="2024-12-02T01:32:17.396" v="14451" actId="47"/>
        <pc:sldMkLst>
          <pc:docMk/>
          <pc:sldMk cId="1616876011" sldId="386"/>
        </pc:sldMkLst>
        <pc:spChg chg="add mod">
          <ac:chgData name="Joseph Bailey" userId="46f7a6eeed0e9183" providerId="LiveId" clId="{E05C7675-F0DD-4EE6-B92C-77CE073D1727}" dt="2024-12-02T01:31:54.543" v="14450" actId="20577"/>
          <ac:spMkLst>
            <pc:docMk/>
            <pc:sldMk cId="1616876011" sldId="386"/>
            <ac:spMk id="5" creationId="{162B35E1-0A3B-4880-2D0D-DFC7273BC9D4}"/>
          </ac:spMkLst>
        </pc:spChg>
      </pc:sldChg>
      <pc:sldChg chg="modSp add del mod">
        <pc:chgData name="Joseph Bailey" userId="46f7a6eeed0e9183" providerId="LiveId" clId="{E05C7675-F0DD-4EE6-B92C-77CE073D1727}" dt="2024-12-01T18:31:26.982" v="7384" actId="47"/>
        <pc:sldMkLst>
          <pc:docMk/>
          <pc:sldMk cId="3964546842" sldId="387"/>
        </pc:sldMkLst>
      </pc:sldChg>
      <pc:sldChg chg="modSp add del mod">
        <pc:chgData name="Joseph Bailey" userId="46f7a6eeed0e9183" providerId="LiveId" clId="{E05C7675-F0DD-4EE6-B92C-77CE073D1727}" dt="2024-12-01T18:31:26.982" v="7384" actId="47"/>
        <pc:sldMkLst>
          <pc:docMk/>
          <pc:sldMk cId="1442198840" sldId="388"/>
        </pc:sldMkLst>
      </pc:sldChg>
      <pc:sldChg chg="modSp add del mod">
        <pc:chgData name="Joseph Bailey" userId="46f7a6eeed0e9183" providerId="LiveId" clId="{E05C7675-F0DD-4EE6-B92C-77CE073D1727}" dt="2024-12-01T18:31:26.982" v="7384" actId="47"/>
        <pc:sldMkLst>
          <pc:docMk/>
          <pc:sldMk cId="1709321368" sldId="389"/>
        </pc:sldMkLst>
      </pc:sldChg>
      <pc:sldChg chg="addSp delSp modSp add mod">
        <pc:chgData name="Joseph Bailey" userId="46f7a6eeed0e9183" providerId="LiveId" clId="{E05C7675-F0DD-4EE6-B92C-77CE073D1727}" dt="2024-12-02T01:38:42.330" v="14880" actId="6549"/>
        <pc:sldMkLst>
          <pc:docMk/>
          <pc:sldMk cId="3839356703" sldId="390"/>
        </pc:sldMkLst>
        <pc:spChg chg="mod">
          <ac:chgData name="Joseph Bailey" userId="46f7a6eeed0e9183" providerId="LiveId" clId="{E05C7675-F0DD-4EE6-B92C-77CE073D1727}" dt="2024-12-01T17:28:03.954" v="6257" actId="20577"/>
          <ac:spMkLst>
            <pc:docMk/>
            <pc:sldMk cId="3839356703" sldId="390"/>
            <ac:spMk id="2" creationId="{93480061-4448-478B-7A00-FD3B07BEC107}"/>
          </ac:spMkLst>
        </pc:spChg>
        <pc:spChg chg="mod">
          <ac:chgData name="Joseph Bailey" userId="46f7a6eeed0e9183" providerId="LiveId" clId="{E05C7675-F0DD-4EE6-B92C-77CE073D1727}" dt="2024-12-02T01:38:42.330" v="14880" actId="6549"/>
          <ac:spMkLst>
            <pc:docMk/>
            <pc:sldMk cId="3839356703" sldId="390"/>
            <ac:spMk id="5" creationId="{D4CDC2AA-7206-12DD-6A99-24FB041F8681}"/>
          </ac:spMkLst>
        </pc:spChg>
        <pc:spChg chg="mod">
          <ac:chgData name="Joseph Bailey" userId="46f7a6eeed0e9183" providerId="LiveId" clId="{E05C7675-F0DD-4EE6-B92C-77CE073D1727}" dt="2024-12-01T18:04:32.305" v="6436" actId="1076"/>
          <ac:spMkLst>
            <pc:docMk/>
            <pc:sldMk cId="3839356703" sldId="390"/>
            <ac:spMk id="12" creationId="{78F06287-9FB0-4CB2-A81F-E369EA3DD79B}"/>
          </ac:spMkLst>
        </pc:spChg>
        <pc:spChg chg="mod">
          <ac:chgData name="Joseph Bailey" userId="46f7a6eeed0e9183" providerId="LiveId" clId="{E05C7675-F0DD-4EE6-B92C-77CE073D1727}" dt="2024-12-01T18:08:17.544" v="6669" actId="1036"/>
          <ac:spMkLst>
            <pc:docMk/>
            <pc:sldMk cId="3839356703" sldId="390"/>
            <ac:spMk id="14" creationId="{5AA77B06-DA7F-701E-58CA-E8AB3EE5A78B}"/>
          </ac:spMkLst>
        </pc:spChg>
        <pc:spChg chg="add mod">
          <ac:chgData name="Joseph Bailey" userId="46f7a6eeed0e9183" providerId="LiveId" clId="{E05C7675-F0DD-4EE6-B92C-77CE073D1727}" dt="2024-12-01T18:08:17.544" v="6669" actId="1036"/>
          <ac:spMkLst>
            <pc:docMk/>
            <pc:sldMk cId="3839356703" sldId="390"/>
            <ac:spMk id="15" creationId="{77CBC52F-8DD6-E41A-ABC9-3126FC85E01F}"/>
          </ac:spMkLst>
        </pc:spChg>
        <pc:picChg chg="add mod">
          <ac:chgData name="Joseph Bailey" userId="46f7a6eeed0e9183" providerId="LiveId" clId="{E05C7675-F0DD-4EE6-B92C-77CE073D1727}" dt="2024-12-01T18:08:17.544" v="6669" actId="1036"/>
          <ac:picMkLst>
            <pc:docMk/>
            <pc:sldMk cId="3839356703" sldId="390"/>
            <ac:picMk id="13" creationId="{41699FE7-4ACA-429F-D739-12F1FE0E9BEF}"/>
          </ac:picMkLst>
        </pc:picChg>
        <pc:picChg chg="add mod">
          <ac:chgData name="Joseph Bailey" userId="46f7a6eeed0e9183" providerId="LiveId" clId="{E05C7675-F0DD-4EE6-B92C-77CE073D1727}" dt="2024-12-01T18:08:30.413" v="6670" actId="1076"/>
          <ac:picMkLst>
            <pc:docMk/>
            <pc:sldMk cId="3839356703" sldId="390"/>
            <ac:picMk id="17" creationId="{27B42618-4382-9C51-F076-17BFDD1CBD3F}"/>
          </ac:picMkLst>
        </pc:picChg>
      </pc:sldChg>
      <pc:sldChg chg="addSp delSp modSp add mod modNotesTx">
        <pc:chgData name="Joseph Bailey" userId="46f7a6eeed0e9183" providerId="LiveId" clId="{E05C7675-F0DD-4EE6-B92C-77CE073D1727}" dt="2024-12-03T01:33:25.786" v="15382" actId="6549"/>
        <pc:sldMkLst>
          <pc:docMk/>
          <pc:sldMk cId="1921936918" sldId="391"/>
        </pc:sldMkLst>
        <pc:spChg chg="mod">
          <ac:chgData name="Joseph Bailey" userId="46f7a6eeed0e9183" providerId="LiveId" clId="{E05C7675-F0DD-4EE6-B92C-77CE073D1727}" dt="2024-12-01T18:05:27.825" v="6497" actId="20577"/>
          <ac:spMkLst>
            <pc:docMk/>
            <pc:sldMk cId="1921936918" sldId="391"/>
            <ac:spMk id="2" creationId="{74FD8D79-1A98-6956-BBFE-0D71D17AFC3A}"/>
          </ac:spMkLst>
        </pc:spChg>
        <pc:spChg chg="mod">
          <ac:chgData name="Joseph Bailey" userId="46f7a6eeed0e9183" providerId="LiveId" clId="{E05C7675-F0DD-4EE6-B92C-77CE073D1727}" dt="2024-12-03T01:33:25.786" v="15382" actId="6549"/>
          <ac:spMkLst>
            <pc:docMk/>
            <pc:sldMk cId="1921936918" sldId="391"/>
            <ac:spMk id="5" creationId="{60AFCEC6-BDCC-5F0D-AA23-8BB3E4D2ADC2}"/>
          </ac:spMkLst>
        </pc:spChg>
        <pc:spChg chg="mod">
          <ac:chgData name="Joseph Bailey" userId="46f7a6eeed0e9183" providerId="LiveId" clId="{E05C7675-F0DD-4EE6-B92C-77CE073D1727}" dt="2024-12-01T18:19:25.340" v="6875" actId="1076"/>
          <ac:spMkLst>
            <pc:docMk/>
            <pc:sldMk cId="1921936918" sldId="391"/>
            <ac:spMk id="12" creationId="{4894B8DD-AD73-B84A-F39E-A999DB647B1F}"/>
          </ac:spMkLst>
        </pc:spChg>
        <pc:spChg chg="mod">
          <ac:chgData name="Joseph Bailey" userId="46f7a6eeed0e9183" providerId="LiveId" clId="{E05C7675-F0DD-4EE6-B92C-77CE073D1727}" dt="2024-12-01T18:25:52.439" v="7232" actId="1076"/>
          <ac:spMkLst>
            <pc:docMk/>
            <pc:sldMk cId="1921936918" sldId="391"/>
            <ac:spMk id="14" creationId="{775C6A3F-975E-84F6-7145-A755B43E58F3}"/>
          </ac:spMkLst>
        </pc:spChg>
        <pc:picChg chg="add mod modCrop">
          <ac:chgData name="Joseph Bailey" userId="46f7a6eeed0e9183" providerId="LiveId" clId="{E05C7675-F0DD-4EE6-B92C-77CE073D1727}" dt="2024-12-01T18:25:59.727" v="7233" actId="732"/>
          <ac:picMkLst>
            <pc:docMk/>
            <pc:sldMk cId="1921936918" sldId="391"/>
            <ac:picMk id="6" creationId="{DA953512-B7B3-725E-3982-9F672CF0DF87}"/>
          </ac:picMkLst>
        </pc:picChg>
      </pc:sldChg>
      <pc:sldChg chg="addSp delSp modSp add del mod">
        <pc:chgData name="Joseph Bailey" userId="46f7a6eeed0e9183" providerId="LiveId" clId="{E05C7675-F0DD-4EE6-B92C-77CE073D1727}" dt="2024-12-02T01:55:31.098" v="15240" actId="47"/>
        <pc:sldMkLst>
          <pc:docMk/>
          <pc:sldMk cId="1066216649" sldId="392"/>
        </pc:sldMkLst>
        <pc:spChg chg="mod">
          <ac:chgData name="Joseph Bailey" userId="46f7a6eeed0e9183" providerId="LiveId" clId="{E05C7675-F0DD-4EE6-B92C-77CE073D1727}" dt="2024-12-02T01:53:48.352" v="15239" actId="20577"/>
          <ac:spMkLst>
            <pc:docMk/>
            <pc:sldMk cId="1066216649" sldId="392"/>
            <ac:spMk id="5" creationId="{51F0C731-420E-1D25-A540-05853FDAEE1F}"/>
          </ac:spMkLst>
        </pc:spChg>
      </pc:sldChg>
      <pc:sldChg chg="addSp delSp modSp add del mod">
        <pc:chgData name="Joseph Bailey" userId="46f7a6eeed0e9183" providerId="LiveId" clId="{E05C7675-F0DD-4EE6-B92C-77CE073D1727}" dt="2024-12-02T01:57:52.039" v="15300" actId="47"/>
        <pc:sldMkLst>
          <pc:docMk/>
          <pc:sldMk cId="891051062" sldId="393"/>
        </pc:sldMkLst>
      </pc:sldChg>
      <pc:sldChg chg="addSp delSp modSp add mod">
        <pc:chgData name="Joseph Bailey" userId="46f7a6eeed0e9183" providerId="LiveId" clId="{E05C7675-F0DD-4EE6-B92C-77CE073D1727}" dt="2024-12-01T20:02:23.140" v="8984" actId="20577"/>
        <pc:sldMkLst>
          <pc:docMk/>
          <pc:sldMk cId="3425368252" sldId="394"/>
        </pc:sldMkLst>
        <pc:spChg chg="mod">
          <ac:chgData name="Joseph Bailey" userId="46f7a6eeed0e9183" providerId="LiveId" clId="{E05C7675-F0DD-4EE6-B92C-77CE073D1727}" dt="2024-12-01T19:07:27.576" v="7520" actId="20577"/>
          <ac:spMkLst>
            <pc:docMk/>
            <pc:sldMk cId="3425368252" sldId="394"/>
            <ac:spMk id="2" creationId="{29EE1B5E-03D0-90CC-4D5E-DCA67748D744}"/>
          </ac:spMkLst>
        </pc:spChg>
        <pc:spChg chg="mod">
          <ac:chgData name="Joseph Bailey" userId="46f7a6eeed0e9183" providerId="LiveId" clId="{E05C7675-F0DD-4EE6-B92C-77CE073D1727}" dt="2024-12-01T20:02:23.140" v="8984" actId="20577"/>
          <ac:spMkLst>
            <pc:docMk/>
            <pc:sldMk cId="3425368252" sldId="394"/>
            <ac:spMk id="5" creationId="{A2F02942-2C79-5556-89BA-EC8DBF52E773}"/>
          </ac:spMkLst>
        </pc:spChg>
        <pc:spChg chg="mod">
          <ac:chgData name="Joseph Bailey" userId="46f7a6eeed0e9183" providerId="LiveId" clId="{E05C7675-F0DD-4EE6-B92C-77CE073D1727}" dt="2024-12-01T19:15:16.528" v="7592" actId="6549"/>
          <ac:spMkLst>
            <pc:docMk/>
            <pc:sldMk cId="3425368252" sldId="394"/>
            <ac:spMk id="6" creationId="{AB154E49-004E-2C68-43C0-4D6506D064F0}"/>
          </ac:spMkLst>
        </pc:spChg>
        <pc:spChg chg="mod">
          <ac:chgData name="Joseph Bailey" userId="46f7a6eeed0e9183" providerId="LiveId" clId="{E05C7675-F0DD-4EE6-B92C-77CE073D1727}" dt="2024-12-01T19:16:51.199" v="7712" actId="20577"/>
          <ac:spMkLst>
            <pc:docMk/>
            <pc:sldMk cId="3425368252" sldId="394"/>
            <ac:spMk id="10" creationId="{BEA06DF3-E904-0605-9E3E-2E9356CAE1E2}"/>
          </ac:spMkLst>
        </pc:spChg>
        <pc:picChg chg="add mod">
          <ac:chgData name="Joseph Bailey" userId="46f7a6eeed0e9183" providerId="LiveId" clId="{E05C7675-F0DD-4EE6-B92C-77CE073D1727}" dt="2024-12-01T19:14:03.731" v="7537" actId="1076"/>
          <ac:picMkLst>
            <pc:docMk/>
            <pc:sldMk cId="3425368252" sldId="394"/>
            <ac:picMk id="9" creationId="{53224EE5-CDF6-6CEF-0165-805C2D784E01}"/>
          </ac:picMkLst>
        </pc:picChg>
      </pc:sldChg>
      <pc:sldChg chg="addSp delSp modSp add mod">
        <pc:chgData name="Joseph Bailey" userId="46f7a6eeed0e9183" providerId="LiveId" clId="{E05C7675-F0DD-4EE6-B92C-77CE073D1727}" dt="2024-12-02T01:56:03.216" v="15243" actId="1076"/>
        <pc:sldMkLst>
          <pc:docMk/>
          <pc:sldMk cId="3971054743" sldId="395"/>
        </pc:sldMkLst>
        <pc:spChg chg="mod">
          <ac:chgData name="Joseph Bailey" userId="46f7a6eeed0e9183" providerId="LiveId" clId="{E05C7675-F0DD-4EE6-B92C-77CE073D1727}" dt="2024-12-01T22:04:35.145" v="11439" actId="947"/>
          <ac:spMkLst>
            <pc:docMk/>
            <pc:sldMk cId="3971054743" sldId="395"/>
            <ac:spMk id="2" creationId="{D03E4141-8BD6-2441-E5CD-A7D89309CE04}"/>
          </ac:spMkLst>
        </pc:spChg>
        <pc:spChg chg="add mod">
          <ac:chgData name="Joseph Bailey" userId="46f7a6eeed0e9183" providerId="LiveId" clId="{E05C7675-F0DD-4EE6-B92C-77CE073D1727}" dt="2024-12-01T20:41:15.662" v="10070" actId="27636"/>
          <ac:spMkLst>
            <pc:docMk/>
            <pc:sldMk cId="3971054743" sldId="395"/>
            <ac:spMk id="5" creationId="{109A7E7A-6FCF-220F-427E-FF58614FA227}"/>
          </ac:spMkLst>
        </pc:spChg>
        <pc:spChg chg="add mod">
          <ac:chgData name="Joseph Bailey" userId="46f7a6eeed0e9183" providerId="LiveId" clId="{E05C7675-F0DD-4EE6-B92C-77CE073D1727}" dt="2024-12-02T01:55:49.633" v="15241" actId="6549"/>
          <ac:spMkLst>
            <pc:docMk/>
            <pc:sldMk cId="3971054743" sldId="395"/>
            <ac:spMk id="7" creationId="{F97934EC-5217-6F45-5300-3DDDB2766957}"/>
          </ac:spMkLst>
        </pc:spChg>
        <pc:spChg chg="add mod">
          <ac:chgData name="Joseph Bailey" userId="46f7a6eeed0e9183" providerId="LiveId" clId="{E05C7675-F0DD-4EE6-B92C-77CE073D1727}" dt="2024-12-01T20:41:03.929" v="10063" actId="6549"/>
          <ac:spMkLst>
            <pc:docMk/>
            <pc:sldMk cId="3971054743" sldId="395"/>
            <ac:spMk id="8" creationId="{CB706DBD-E8BA-6162-E6F2-6637673A06DE}"/>
          </ac:spMkLst>
        </pc:spChg>
        <pc:graphicFrameChg chg="mod modGraphic">
          <ac:chgData name="Joseph Bailey" userId="46f7a6eeed0e9183" providerId="LiveId" clId="{E05C7675-F0DD-4EE6-B92C-77CE073D1727}" dt="2024-12-02T01:55:59.350" v="15242" actId="2165"/>
          <ac:graphicFrameMkLst>
            <pc:docMk/>
            <pc:sldMk cId="3971054743" sldId="395"/>
            <ac:graphicFrameMk id="6" creationId="{ABA31FD4-34D1-6E70-FB9E-487F3BFEE820}"/>
          </ac:graphicFrameMkLst>
        </pc:graphicFrameChg>
        <pc:picChg chg="add mod">
          <ac:chgData name="Joseph Bailey" userId="46f7a6eeed0e9183" providerId="LiveId" clId="{E05C7675-F0DD-4EE6-B92C-77CE073D1727}" dt="2024-12-02T01:56:03.216" v="15243" actId="1076"/>
          <ac:picMkLst>
            <pc:docMk/>
            <pc:sldMk cId="3971054743" sldId="395"/>
            <ac:picMk id="10" creationId="{9CC8B10E-0B20-A4C7-F362-7A019923D78B}"/>
          </ac:picMkLst>
        </pc:picChg>
      </pc:sldChg>
      <pc:sldChg chg="new del">
        <pc:chgData name="Joseph Bailey" userId="46f7a6eeed0e9183" providerId="LiveId" clId="{E05C7675-F0DD-4EE6-B92C-77CE073D1727}" dt="2024-12-01T19:57:39.175" v="8704" actId="680"/>
        <pc:sldMkLst>
          <pc:docMk/>
          <pc:sldMk cId="3974519735" sldId="395"/>
        </pc:sldMkLst>
      </pc:sldChg>
      <pc:sldChg chg="addSp delSp modSp add mod">
        <pc:chgData name="Joseph Bailey" userId="46f7a6eeed0e9183" providerId="LiveId" clId="{E05C7675-F0DD-4EE6-B92C-77CE073D1727}" dt="2024-12-01T22:04:45.575" v="11462" actId="20577"/>
        <pc:sldMkLst>
          <pc:docMk/>
          <pc:sldMk cId="2810140018" sldId="396"/>
        </pc:sldMkLst>
        <pc:spChg chg="mod">
          <ac:chgData name="Joseph Bailey" userId="46f7a6eeed0e9183" providerId="LiveId" clId="{E05C7675-F0DD-4EE6-B92C-77CE073D1727}" dt="2024-12-01T22:04:45.575" v="11462" actId="20577"/>
          <ac:spMkLst>
            <pc:docMk/>
            <pc:sldMk cId="2810140018" sldId="396"/>
            <ac:spMk id="2" creationId="{7A450D52-86C5-56C9-9D69-EF6A5B6F4B78}"/>
          </ac:spMkLst>
        </pc:spChg>
        <pc:spChg chg="mod">
          <ac:chgData name="Joseph Bailey" userId="46f7a6eeed0e9183" providerId="LiveId" clId="{E05C7675-F0DD-4EE6-B92C-77CE073D1727}" dt="2024-12-01T20:53:31.712" v="10311" actId="20577"/>
          <ac:spMkLst>
            <pc:docMk/>
            <pc:sldMk cId="2810140018" sldId="396"/>
            <ac:spMk id="7" creationId="{0055BF4B-A67B-385A-AB9A-EFA069F2E9C3}"/>
          </ac:spMkLst>
        </pc:spChg>
        <pc:graphicFrameChg chg="modGraphic">
          <ac:chgData name="Joseph Bailey" userId="46f7a6eeed0e9183" providerId="LiveId" clId="{E05C7675-F0DD-4EE6-B92C-77CE073D1727}" dt="2024-12-01T20:56:50.656" v="10388" actId="20577"/>
          <ac:graphicFrameMkLst>
            <pc:docMk/>
            <pc:sldMk cId="2810140018" sldId="396"/>
            <ac:graphicFrameMk id="6" creationId="{E65534F7-0F4D-90AE-2269-4D755CA26E1F}"/>
          </ac:graphicFrameMkLst>
        </pc:graphicFrameChg>
        <pc:picChg chg="add mod">
          <ac:chgData name="Joseph Bailey" userId="46f7a6eeed0e9183" providerId="LiveId" clId="{E05C7675-F0DD-4EE6-B92C-77CE073D1727}" dt="2024-12-01T20:54:37.388" v="10329" actId="1076"/>
          <ac:picMkLst>
            <pc:docMk/>
            <pc:sldMk cId="2810140018" sldId="396"/>
            <ac:picMk id="11" creationId="{0E2B7BC3-F93E-4801-DFC2-F3988703EBF0}"/>
          </ac:picMkLst>
        </pc:picChg>
      </pc:sldChg>
      <pc:sldChg chg="addSp delSp modSp add mod">
        <pc:chgData name="Joseph Bailey" userId="46f7a6eeed0e9183" providerId="LiveId" clId="{E05C7675-F0DD-4EE6-B92C-77CE073D1727}" dt="2024-12-02T01:58:09.060" v="15301" actId="2165"/>
        <pc:sldMkLst>
          <pc:docMk/>
          <pc:sldMk cId="1847541448" sldId="397"/>
        </pc:sldMkLst>
        <pc:spChg chg="mod">
          <ac:chgData name="Joseph Bailey" userId="46f7a6eeed0e9183" providerId="LiveId" clId="{E05C7675-F0DD-4EE6-B92C-77CE073D1727}" dt="2024-12-01T22:05:03.958" v="11485" actId="20577"/>
          <ac:spMkLst>
            <pc:docMk/>
            <pc:sldMk cId="1847541448" sldId="397"/>
            <ac:spMk id="2" creationId="{73CD21CE-E5D2-3FCB-AD1F-5B01AB232C5A}"/>
          </ac:spMkLst>
        </pc:spChg>
        <pc:spChg chg="add mod">
          <ac:chgData name="Joseph Bailey" userId="46f7a6eeed0e9183" providerId="LiveId" clId="{E05C7675-F0DD-4EE6-B92C-77CE073D1727}" dt="2024-12-01T21:49:12.975" v="11359" actId="20577"/>
          <ac:spMkLst>
            <pc:docMk/>
            <pc:sldMk cId="1847541448" sldId="397"/>
            <ac:spMk id="12" creationId="{CC660B02-59ED-6735-8457-1372D63B78A6}"/>
          </ac:spMkLst>
        </pc:spChg>
        <pc:graphicFrameChg chg="add mod modGraphic">
          <ac:chgData name="Joseph Bailey" userId="46f7a6eeed0e9183" providerId="LiveId" clId="{E05C7675-F0DD-4EE6-B92C-77CE073D1727}" dt="2024-12-02T01:58:09.060" v="15301" actId="2165"/>
          <ac:graphicFrameMkLst>
            <pc:docMk/>
            <pc:sldMk cId="1847541448" sldId="397"/>
            <ac:graphicFrameMk id="13" creationId="{B9C0FA22-AE3F-02A4-76FB-6631F049D1BC}"/>
          </ac:graphicFrameMkLst>
        </pc:graphicFrameChg>
      </pc:sldChg>
      <pc:sldChg chg="addSp delSp modSp add mod">
        <pc:chgData name="Joseph Bailey" userId="46f7a6eeed0e9183" providerId="LiveId" clId="{E05C7675-F0DD-4EE6-B92C-77CE073D1727}" dt="2024-12-02T00:47:50.723" v="12852" actId="20577"/>
        <pc:sldMkLst>
          <pc:docMk/>
          <pc:sldMk cId="4245800394" sldId="398"/>
        </pc:sldMkLst>
        <pc:spChg chg="mod">
          <ac:chgData name="Joseph Bailey" userId="46f7a6eeed0e9183" providerId="LiveId" clId="{E05C7675-F0DD-4EE6-B92C-77CE073D1727}" dt="2024-12-02T00:45:06.634" v="12737" actId="20577"/>
          <ac:spMkLst>
            <pc:docMk/>
            <pc:sldMk cId="4245800394" sldId="398"/>
            <ac:spMk id="2" creationId="{943C14AF-F862-9768-11B0-D2E9131B4318}"/>
          </ac:spMkLst>
        </pc:spChg>
        <pc:spChg chg="mod">
          <ac:chgData name="Joseph Bailey" userId="46f7a6eeed0e9183" providerId="LiveId" clId="{E05C7675-F0DD-4EE6-B92C-77CE073D1727}" dt="2024-12-02T00:47:50.723" v="12852" actId="20577"/>
          <ac:spMkLst>
            <pc:docMk/>
            <pc:sldMk cId="4245800394" sldId="398"/>
            <ac:spMk id="5" creationId="{8DEC6AE7-DB71-067A-EC30-45AB34FEEE7B}"/>
          </ac:spMkLst>
        </pc:spChg>
        <pc:spChg chg="mod">
          <ac:chgData name="Joseph Bailey" userId="46f7a6eeed0e9183" providerId="LiveId" clId="{E05C7675-F0DD-4EE6-B92C-77CE073D1727}" dt="2024-12-01T23:09:20.924" v="12124" actId="1076"/>
          <ac:spMkLst>
            <pc:docMk/>
            <pc:sldMk cId="4245800394" sldId="398"/>
            <ac:spMk id="7" creationId="{917EE0CC-2D50-DDD9-BA78-579A6AFF0C8B}"/>
          </ac:spMkLst>
        </pc:spChg>
        <pc:spChg chg="mod">
          <ac:chgData name="Joseph Bailey" userId="46f7a6eeed0e9183" providerId="LiveId" clId="{E05C7675-F0DD-4EE6-B92C-77CE073D1727}" dt="2024-12-02T00:41:10.824" v="12684" actId="1076"/>
          <ac:spMkLst>
            <pc:docMk/>
            <pc:sldMk cId="4245800394" sldId="398"/>
            <ac:spMk id="13" creationId="{9ABB5F1D-EBDA-9867-783B-2A98432BD2E1}"/>
          </ac:spMkLst>
        </pc:spChg>
        <pc:picChg chg="add mod">
          <ac:chgData name="Joseph Bailey" userId="46f7a6eeed0e9183" providerId="LiveId" clId="{E05C7675-F0DD-4EE6-B92C-77CE073D1727}" dt="2024-12-01T23:09:24.455" v="12125" actId="1076"/>
          <ac:picMkLst>
            <pc:docMk/>
            <pc:sldMk cId="4245800394" sldId="398"/>
            <ac:picMk id="8" creationId="{CCC1F94B-EE57-6F40-6390-6C06610F78FA}"/>
          </ac:picMkLst>
        </pc:picChg>
      </pc:sldChg>
      <pc:sldChg chg="delSp modSp add del mod">
        <pc:chgData name="Joseph Bailey" userId="46f7a6eeed0e9183" providerId="LiveId" clId="{E05C7675-F0DD-4EE6-B92C-77CE073D1727}" dt="2024-12-02T00:43:01.353" v="12699" actId="47"/>
        <pc:sldMkLst>
          <pc:docMk/>
          <pc:sldMk cId="2674589200" sldId="399"/>
        </pc:sldMkLst>
      </pc:sldChg>
      <pc:sldChg chg="addSp delSp modSp add mod">
        <pc:chgData name="Joseph Bailey" userId="46f7a6eeed0e9183" providerId="LiveId" clId="{E05C7675-F0DD-4EE6-B92C-77CE073D1727}" dt="2024-12-02T01:09:34.099" v="13253" actId="1076"/>
        <pc:sldMkLst>
          <pc:docMk/>
          <pc:sldMk cId="2065311347" sldId="400"/>
        </pc:sldMkLst>
        <pc:spChg chg="mod">
          <ac:chgData name="Joseph Bailey" userId="46f7a6eeed0e9183" providerId="LiveId" clId="{E05C7675-F0DD-4EE6-B92C-77CE073D1727}" dt="2024-12-02T00:44:58.546" v="12730" actId="20577"/>
          <ac:spMkLst>
            <pc:docMk/>
            <pc:sldMk cId="2065311347" sldId="400"/>
            <ac:spMk id="2" creationId="{0FF80ADD-3305-F066-A977-CAC6197276BC}"/>
          </ac:spMkLst>
        </pc:spChg>
        <pc:spChg chg="del mod">
          <ac:chgData name="Joseph Bailey" userId="46f7a6eeed0e9183" providerId="LiveId" clId="{E05C7675-F0DD-4EE6-B92C-77CE073D1727}" dt="2024-12-02T00:44:46.924" v="12722" actId="478"/>
          <ac:spMkLst>
            <pc:docMk/>
            <pc:sldMk cId="2065311347" sldId="400"/>
            <ac:spMk id="5" creationId="{6B501ACA-C501-39F6-D356-B230A5D2C1CB}"/>
          </ac:spMkLst>
        </pc:spChg>
        <pc:spChg chg="add del mod">
          <ac:chgData name="Joseph Bailey" userId="46f7a6eeed0e9183" providerId="LiveId" clId="{E05C7675-F0DD-4EE6-B92C-77CE073D1727}" dt="2024-12-02T00:44:50.906" v="12723" actId="478"/>
          <ac:spMkLst>
            <pc:docMk/>
            <pc:sldMk cId="2065311347" sldId="400"/>
            <ac:spMk id="7" creationId="{C97D9082-493E-ABD4-055C-C1E088E820D5}"/>
          </ac:spMkLst>
        </pc:spChg>
        <pc:spChg chg="add mod">
          <ac:chgData name="Joseph Bailey" userId="46f7a6eeed0e9183" providerId="LiveId" clId="{E05C7675-F0DD-4EE6-B92C-77CE073D1727}" dt="2024-12-02T01:07:07.949" v="13201" actId="1076"/>
          <ac:spMkLst>
            <pc:docMk/>
            <pc:sldMk cId="2065311347" sldId="400"/>
            <ac:spMk id="9" creationId="{38A19104-25C3-A8DD-3D98-E1FEC56B9C17}"/>
          </ac:spMkLst>
        </pc:spChg>
        <pc:spChg chg="add mod">
          <ac:chgData name="Joseph Bailey" userId="46f7a6eeed0e9183" providerId="LiveId" clId="{E05C7675-F0DD-4EE6-B92C-77CE073D1727}" dt="2024-12-02T01:09:34.099" v="13253" actId="1076"/>
          <ac:spMkLst>
            <pc:docMk/>
            <pc:sldMk cId="2065311347" sldId="400"/>
            <ac:spMk id="10" creationId="{54D785A0-33C5-9F4A-0F04-AF690A7E5004}"/>
          </ac:spMkLst>
        </pc:spChg>
        <pc:spChg chg="del">
          <ac:chgData name="Joseph Bailey" userId="46f7a6eeed0e9183" providerId="LiveId" clId="{E05C7675-F0DD-4EE6-B92C-77CE073D1727}" dt="2024-12-02T00:45:35.643" v="12740" actId="478"/>
          <ac:spMkLst>
            <pc:docMk/>
            <pc:sldMk cId="2065311347" sldId="400"/>
            <ac:spMk id="13" creationId="{8FEDAC51-9FA0-B840-AE8E-1760D7285E91}"/>
          </ac:spMkLst>
        </pc:spChg>
        <pc:graphicFrameChg chg="add mod modGraphic">
          <ac:chgData name="Joseph Bailey" userId="46f7a6eeed0e9183" providerId="LiveId" clId="{E05C7675-F0DD-4EE6-B92C-77CE073D1727}" dt="2024-12-02T01:09:25.800" v="13251"/>
          <ac:graphicFrameMkLst>
            <pc:docMk/>
            <pc:sldMk cId="2065311347" sldId="400"/>
            <ac:graphicFrameMk id="8" creationId="{4472015B-C8AB-F35D-67F7-5F6BAC5B8788}"/>
          </ac:graphicFrameMkLst>
        </pc:graphicFrameChg>
      </pc:sldChg>
      <pc:sldChg chg="modSp add del mod">
        <pc:chgData name="Joseph Bailey" userId="46f7a6eeed0e9183" providerId="LiveId" clId="{E05C7675-F0DD-4EE6-B92C-77CE073D1727}" dt="2024-12-01T23:44:25.021" v="12616" actId="47"/>
        <pc:sldMkLst>
          <pc:docMk/>
          <pc:sldMk cId="3485852753" sldId="400"/>
        </pc:sldMkLst>
      </pc:sldChg>
      <pc:sldChg chg="modSp add del mod">
        <pc:chgData name="Joseph Bailey" userId="46f7a6eeed0e9183" providerId="LiveId" clId="{E05C7675-F0DD-4EE6-B92C-77CE073D1727}" dt="2024-12-02T01:10:31.299" v="13308" actId="47"/>
        <pc:sldMkLst>
          <pc:docMk/>
          <pc:sldMk cId="2825520642" sldId="401"/>
        </pc:sldMkLst>
        <pc:spChg chg="mod">
          <ac:chgData name="Joseph Bailey" userId="46f7a6eeed0e9183" providerId="LiveId" clId="{E05C7675-F0DD-4EE6-B92C-77CE073D1727}" dt="2024-12-02T01:10:26.193" v="13307" actId="20577"/>
          <ac:spMkLst>
            <pc:docMk/>
            <pc:sldMk cId="2825520642" sldId="401"/>
            <ac:spMk id="2" creationId="{87210425-B124-07BE-4DDA-A4BF61638279}"/>
          </ac:spMkLst>
        </pc:spChg>
      </pc:sldChg>
      <pc:sldChg chg="addSp delSp modSp add mod">
        <pc:chgData name="Joseph Bailey" userId="46f7a6eeed0e9183" providerId="LiveId" clId="{E05C7675-F0DD-4EE6-B92C-77CE073D1727}" dt="2024-12-02T01:57:42.580" v="15299" actId="6549"/>
        <pc:sldMkLst>
          <pc:docMk/>
          <pc:sldMk cId="2756537177" sldId="402"/>
        </pc:sldMkLst>
        <pc:spChg chg="mod">
          <ac:chgData name="Joseph Bailey" userId="46f7a6eeed0e9183" providerId="LiveId" clId="{E05C7675-F0DD-4EE6-B92C-77CE073D1727}" dt="2024-12-02T01:09:49.810" v="13285" actId="20577"/>
          <ac:spMkLst>
            <pc:docMk/>
            <pc:sldMk cId="2756537177" sldId="402"/>
            <ac:spMk id="2" creationId="{84311EF8-7817-931D-5264-024BDCD5F6E2}"/>
          </ac:spMkLst>
        </pc:spChg>
        <pc:spChg chg="mod">
          <ac:chgData name="Joseph Bailey" userId="46f7a6eeed0e9183" providerId="LiveId" clId="{E05C7675-F0DD-4EE6-B92C-77CE073D1727}" dt="2024-12-02T01:57:42.580" v="15299" actId="6549"/>
          <ac:spMkLst>
            <pc:docMk/>
            <pc:sldMk cId="2756537177" sldId="402"/>
            <ac:spMk id="5" creationId="{09D36B68-F8C5-EA73-A31C-20C9B5893232}"/>
          </ac:spMkLst>
        </pc:spChg>
        <pc:spChg chg="del">
          <ac:chgData name="Joseph Bailey" userId="46f7a6eeed0e9183" providerId="LiveId" clId="{E05C7675-F0DD-4EE6-B92C-77CE073D1727}" dt="2024-12-02T01:26:56.563" v="14272" actId="478"/>
          <ac:spMkLst>
            <pc:docMk/>
            <pc:sldMk cId="2756537177" sldId="402"/>
            <ac:spMk id="13" creationId="{F3BAA1E9-D152-75AC-3032-BC7F7240FC43}"/>
          </ac:spMkLst>
        </pc:spChg>
        <pc:picChg chg="add mod">
          <ac:chgData name="Joseph Bailey" userId="46f7a6eeed0e9183" providerId="LiveId" clId="{E05C7675-F0DD-4EE6-B92C-77CE073D1727}" dt="2024-12-02T01:22:24.187" v="13911" actId="1076"/>
          <ac:picMkLst>
            <pc:docMk/>
            <pc:sldMk cId="2756537177" sldId="402"/>
            <ac:picMk id="7" creationId="{75CA4A3A-3F2E-3910-1EEA-894DD3DFB34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790967596735552E-2"/>
          <c:y val="0.14384306332502195"/>
          <c:w val="0.90732980739518199"/>
          <c:h val="0.6685267837000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CSP Technology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Parabolic Trough</c:v>
                </c:pt>
                <c:pt idx="1">
                  <c:v>Linear Fresnel</c:v>
                </c:pt>
                <c:pt idx="2">
                  <c:v>Solar Tower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38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A-4B75-B0F1-61609F0C5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980207"/>
        <c:axId val="957714495"/>
      </c:barChart>
      <c:catAx>
        <c:axId val="86298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714495"/>
        <c:crosses val="autoZero"/>
        <c:auto val="1"/>
        <c:lblAlgn val="ctr"/>
        <c:lblOffset val="100"/>
        <c:noMultiLvlLbl val="0"/>
      </c:catAx>
      <c:valAx>
        <c:axId val="95771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98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1E9AA-346A-B3D9-794E-D00029D39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56AFA-A4B7-7466-6AF7-3B946230D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4678F-55F8-4A98-B438-1921114C3F7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BE0AD-401D-551F-84BA-B7639FBB7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A03-EC06-4230-C305-6B2387392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4B95-DB27-469E-87AB-81525EE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60D9-9A89-466D-AB9E-AB8EEEC5B27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F0D5-1438-4C96-931F-854E0BFC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8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332F4F2-6BCB-E2A6-BF14-55C777A83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le Placeholder">
            <a:extLst>
              <a:ext uri="{FF2B5EF4-FFF2-40B4-BE49-F238E27FC236}">
                <a16:creationId xmlns:a16="http://schemas.microsoft.com/office/drawing/2014/main" id="{DC81612B-D90D-9CB9-5E42-CE2949781B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3131" y="1958296"/>
            <a:ext cx="8569235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497620D0-FD2F-C1C0-438F-BA156FAA85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D3A57C1C-6F1A-1705-E0D4-BE50DA8625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2" name="Title Accent">
            <a:extLst>
              <a:ext uri="{FF2B5EF4-FFF2-40B4-BE49-F238E27FC236}">
                <a16:creationId xmlns:a16="http://schemas.microsoft.com/office/drawing/2014/main" id="{A4CD8BB7-0ED5-85FC-E344-1C112A4E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193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630D879-E427-F595-A720-AD68F45B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Block I">
            <a:extLst>
              <a:ext uri="{FF2B5EF4-FFF2-40B4-BE49-F238E27FC236}">
                <a16:creationId xmlns:a16="http://schemas.microsoft.com/office/drawing/2014/main" id="{03433787-1CFF-45E7-AF8C-BD6DE67D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6" name="Title Placeholder">
            <a:extLst>
              <a:ext uri="{FF2B5EF4-FFF2-40B4-BE49-F238E27FC236}">
                <a16:creationId xmlns:a16="http://schemas.microsoft.com/office/drawing/2014/main" id="{1E358E9E-D14A-D868-718C-3F41147F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9AB7A58C-6DBD-4739-B4B2-CF600754B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5A4D42FD-F2CE-B461-42FC-B7365425E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C86609E-3488-AC7D-5BCD-1999D3D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Accent">
            <a:extLst>
              <a:ext uri="{FF2B5EF4-FFF2-40B4-BE49-F238E27FC236}">
                <a16:creationId xmlns:a16="http://schemas.microsoft.com/office/drawing/2014/main" id="{D0364173-A96F-9FE3-06E5-5B39DC86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B3A989F-B0F7-1C4A-03E2-92E6DC2AB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6" name="Block I">
            <a:extLst>
              <a:ext uri="{FF2B5EF4-FFF2-40B4-BE49-F238E27FC236}">
                <a16:creationId xmlns:a16="http://schemas.microsoft.com/office/drawing/2014/main" id="{476E0D61-C12B-4A74-FA1D-11D7952A0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7" name="Footer background">
            <a:extLst>
              <a:ext uri="{FF2B5EF4-FFF2-40B4-BE49-F238E27FC236}">
                <a16:creationId xmlns:a16="http://schemas.microsoft.com/office/drawing/2014/main" id="{0D56C456-94C5-4B92-7452-76C649BE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epartment/Unit name Placeholder">
            <a:extLst>
              <a:ext uri="{FF2B5EF4-FFF2-40B4-BE49-F238E27FC236}">
                <a16:creationId xmlns:a16="http://schemas.microsoft.com/office/drawing/2014/main" id="{B033ED9C-0B52-487F-8BD5-11759DAF6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8AAFB27-B643-3132-E0CD-89C471BF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F48C7DE-94AB-9076-4335-F5D9A305B3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10370190" cy="4120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15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9" name="Subheading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913536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688805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3957788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9071244-DD24-D83B-A3BC-DF4D85E08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2463" y="4733057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00EE44-1662-6C19-8EEE-4473520AD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Placeholder">
            <a:extLst>
              <a:ext uri="{FF2B5EF4-FFF2-40B4-BE49-F238E27FC236}">
                <a16:creationId xmlns:a16="http://schemas.microsoft.com/office/drawing/2014/main" id="{E931AE62-380E-BC43-BCCD-6289A36C17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 Placeholder - left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head Placeholder - right">
            <a:extLst>
              <a:ext uri="{FF2B5EF4-FFF2-40B4-BE49-F238E27FC236}">
                <a16:creationId xmlns:a16="http://schemas.microsoft.com/office/drawing/2014/main" id="{224424D1-87E7-3962-19AA-DA17D1EABB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629D8EC-3306-885D-34FB-A593175BD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237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epartment/Unit name Placeholder">
            <a:extLst>
              <a:ext uri="{FF2B5EF4-FFF2-40B4-BE49-F238E27FC236}">
                <a16:creationId xmlns:a16="http://schemas.microsoft.com/office/drawing/2014/main" id="{78C65027-A687-41F0-E627-6C9CA6C8D0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5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accent">
            <a:extLst>
              <a:ext uri="{FF2B5EF4-FFF2-40B4-BE49-F238E27FC236}">
                <a16:creationId xmlns:a16="http://schemas.microsoft.com/office/drawing/2014/main" id="{115AD324-E2E1-9400-B6BC-49D0C5F6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6A7A0BEE-DAD0-8B48-F83D-62899B2EFB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25" name="Subhead Placeholder - left">
            <a:extLst>
              <a:ext uri="{FF2B5EF4-FFF2-40B4-BE49-F238E27FC236}">
                <a16:creationId xmlns:a16="http://schemas.microsoft.com/office/drawing/2014/main" id="{4F21266B-E068-C84F-857F-629382CE95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8" name="Text Placeholder - left">
            <a:extLst>
              <a:ext uri="{FF2B5EF4-FFF2-40B4-BE49-F238E27FC236}">
                <a16:creationId xmlns:a16="http://schemas.microsoft.com/office/drawing/2014/main" id="{E378921D-C904-2C44-DAD3-10FCD05155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1081" y="2774950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ubhead Placeholder - right">
            <a:extLst>
              <a:ext uri="{FF2B5EF4-FFF2-40B4-BE49-F238E27FC236}">
                <a16:creationId xmlns:a16="http://schemas.microsoft.com/office/drawing/2014/main" id="{EEBD4F98-6476-56B5-5D6A-FDFCA46BF7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0" name="Text Placeholder -right">
            <a:extLst>
              <a:ext uri="{FF2B5EF4-FFF2-40B4-BE49-F238E27FC236}">
                <a16:creationId xmlns:a16="http://schemas.microsoft.com/office/drawing/2014/main" id="{E6AC3C03-BBBE-A121-29AB-D88532795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4855" y="2774797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epartment/unit name Placeholder">
            <a:extLst>
              <a:ext uri="{FF2B5EF4-FFF2-40B4-BE49-F238E27FC236}">
                <a16:creationId xmlns:a16="http://schemas.microsoft.com/office/drawing/2014/main" id="{447F6171-D545-B452-563D-EFB2AE966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2" name="Quote 1 - left">
            <a:extLst>
              <a:ext uri="{FF2B5EF4-FFF2-40B4-BE49-F238E27FC236}">
                <a16:creationId xmlns:a16="http://schemas.microsoft.com/office/drawing/2014/main" id="{74CB6488-2929-62E5-C898-745037E0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1167968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3" name="Quote 1 - right">
            <a:extLst>
              <a:ext uri="{FF2B5EF4-FFF2-40B4-BE49-F238E27FC236}">
                <a16:creationId xmlns:a16="http://schemas.microsoft.com/office/drawing/2014/main" id="{91174DFB-BAA6-41D2-C5C4-B438E22A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140821" y="1185256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5" name="Large Quote  Placeholder">
            <a:extLst>
              <a:ext uri="{FF2B5EF4-FFF2-40B4-BE49-F238E27FC236}">
                <a16:creationId xmlns:a16="http://schemas.microsoft.com/office/drawing/2014/main" id="{8439945E-3870-D7AE-A511-982401C95C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60741" y="1291652"/>
            <a:ext cx="617992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Large Quote</a:t>
            </a:r>
          </a:p>
        </p:txBody>
      </p:sp>
      <p:sp>
        <p:nvSpPr>
          <p:cNvPr id="17" name="Attribution 1 Placeholder">
            <a:extLst>
              <a:ext uri="{FF2B5EF4-FFF2-40B4-BE49-F238E27FC236}">
                <a16:creationId xmlns:a16="http://schemas.microsoft.com/office/drawing/2014/main" id="{2A25C115-1C3A-AC3A-C7C7-570E85027B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7193" y="2116732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7" name="Quote 2 - left">
            <a:extLst>
              <a:ext uri="{FF2B5EF4-FFF2-40B4-BE49-F238E27FC236}">
                <a16:creationId xmlns:a16="http://schemas.microsoft.com/office/drawing/2014/main" id="{007BC3EA-75CF-5946-828D-DEFAF530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3477024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FF5F05"/>
                </a:solidFill>
              </a:rPr>
              <a:t>“</a:t>
            </a:r>
          </a:p>
        </p:txBody>
      </p:sp>
      <p:sp>
        <p:nvSpPr>
          <p:cNvPr id="8" name="Quote 2 - right">
            <a:extLst>
              <a:ext uri="{FF2B5EF4-FFF2-40B4-BE49-F238E27FC236}">
                <a16:creationId xmlns:a16="http://schemas.microsoft.com/office/drawing/2014/main" id="{254A594E-C5D9-FA57-D21E-EAA6B5CB7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088267" y="3494312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9" name="Long Quote Placeholder">
            <a:extLst>
              <a:ext uri="{FF2B5EF4-FFF2-40B4-BE49-F238E27FC236}">
                <a16:creationId xmlns:a16="http://schemas.microsoft.com/office/drawing/2014/main" id="{C6593C7D-5AD9-BC2C-0070-B0B3F7287B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60741" y="3501730"/>
            <a:ext cx="6179926" cy="15072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Long Paragraph Quote </a:t>
            </a:r>
          </a:p>
        </p:txBody>
      </p:sp>
      <p:sp>
        <p:nvSpPr>
          <p:cNvPr id="20" name="Long Quote attribution Placeholder">
            <a:extLst>
              <a:ext uri="{FF2B5EF4-FFF2-40B4-BE49-F238E27FC236}">
                <a16:creationId xmlns:a16="http://schemas.microsoft.com/office/drawing/2014/main" id="{D808D8CD-BCBE-F257-3C6F-64185F7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7193" y="5065124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2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1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2273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58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381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9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8" name="Subhead Placeholder 1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2203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46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069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80438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5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3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5372" y="277803"/>
            <a:ext cx="516232" cy="745668"/>
          </a:xfrm>
          <a:prstGeom prst="rect">
            <a:avLst/>
          </a:prstGeom>
        </p:spPr>
      </p:pic>
      <p:sp>
        <p:nvSpPr>
          <p:cNvPr id="18" name="Subheading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463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98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396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536CFC5-9FDA-B7CC-A0E8-9E2C8CF52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1FB743AC-7591-A2BB-3B57-840788912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3131" y="1958296"/>
            <a:ext cx="8569235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Department/unit name placeholder">
            <a:extLst>
              <a:ext uri="{FF2B5EF4-FFF2-40B4-BE49-F238E27FC236}">
                <a16:creationId xmlns:a16="http://schemas.microsoft.com/office/drawing/2014/main" id="{9CCA8B6C-53BF-DD2E-3863-4C1119735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10" name="Date Placeholder">
            <a:extLst>
              <a:ext uri="{FF2B5EF4-FFF2-40B4-BE49-F238E27FC236}">
                <a16:creationId xmlns:a16="http://schemas.microsoft.com/office/drawing/2014/main" id="{609F09B9-AFB9-1195-67C0-6A06E8B36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1" name="Title Accent">
            <a:extLst>
              <a:ext uri="{FF2B5EF4-FFF2-40B4-BE49-F238E27FC236}">
                <a16:creationId xmlns:a16="http://schemas.microsoft.com/office/drawing/2014/main" id="{774D0FFC-1870-3AC0-2920-9F9EA3F5B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91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0698" y="1578560"/>
            <a:ext cx="10371957" cy="387525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689" y="5590340"/>
            <a:ext cx="10367965" cy="612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7D02BED8-DBC4-0252-E92E-234AE9D9F1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9104" y="2391179"/>
            <a:ext cx="4187900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A877C0E9-AC67-8A06-EFD9-3C48FB86A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7339" y="3166449"/>
            <a:ext cx="4187900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9FFDD080-4638-6791-3E4F-BA329002E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8247" y="4070491"/>
            <a:ext cx="769550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48247" y="4980067"/>
            <a:ext cx="7695506" cy="6125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5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9"/>
          </a:xfrm>
          <a:prstGeom prst="rect">
            <a:avLst/>
          </a:prstGeom>
        </p:spPr>
      </p:pic>
      <p:sp>
        <p:nvSpPr>
          <p:cNvPr id="5" name="Chart Placeholder">
            <a:extLst>
              <a:ext uri="{FF2B5EF4-FFF2-40B4-BE49-F238E27FC236}">
                <a16:creationId xmlns:a16="http://schemas.microsoft.com/office/drawing/2014/main" id="{A294C2DE-00CB-57AC-36E4-F1BD262706D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1430338" y="1747838"/>
            <a:ext cx="9134475" cy="43608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47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D9AC6FB-79B2-8934-E612-EC987EF32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9E07F9AC-4E7E-9623-9170-90BDADFA2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Title Underscore">
            <a:extLst>
              <a:ext uri="{FF2B5EF4-FFF2-40B4-BE49-F238E27FC236}">
                <a16:creationId xmlns:a16="http://schemas.microsoft.com/office/drawing/2014/main" id="{58F4D01E-94DA-4F0B-8E13-618D11B2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lock I">
            <a:extLst>
              <a:ext uri="{FF2B5EF4-FFF2-40B4-BE49-F238E27FC236}">
                <a16:creationId xmlns:a16="http://schemas.microsoft.com/office/drawing/2014/main" id="{2ECD6B36-AE20-6B2C-70DA-90541397C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45B5409-DDAC-5BBA-E785-37F723B563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Questions/Contact/Information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82A2E9-6729-F459-2EB4-38593EB184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EC420C19-0C40-EAE2-AA9D-5101B4FF1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AF599E-70A8-5E76-56CB-CA69217C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2FF63E5-FDDB-6B44-048F-EF43D6670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Title Placeholder">
            <a:extLst>
              <a:ext uri="{FF2B5EF4-FFF2-40B4-BE49-F238E27FC236}">
                <a16:creationId xmlns:a16="http://schemas.microsoft.com/office/drawing/2014/main" id="{33DE6DDB-A415-6C63-7353-2B6BB41D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EE499929-DC2D-46B3-A28E-229CC329A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lock I">
            <a:extLst>
              <a:ext uri="{FF2B5EF4-FFF2-40B4-BE49-F238E27FC236}">
                <a16:creationId xmlns:a16="http://schemas.microsoft.com/office/drawing/2014/main" id="{E693DE19-AD82-43E4-870B-ABD71ED9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D3AEAA-8383-5B38-DD49-CF2D2E42B2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Questions/Contact/Information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50F580-D423-6DBC-88B2-B37D4EB87A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epartment/Unit name Placeholder">
            <a:extLst>
              <a:ext uri="{FF2B5EF4-FFF2-40B4-BE49-F238E27FC236}">
                <a16:creationId xmlns:a16="http://schemas.microsoft.com/office/drawing/2014/main" id="{D09D9943-0FAE-E4DE-E4FE-0B3F8F5513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BC285FAE-FC3C-B139-BFE4-13B464552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0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1F629A3-552F-E006-13D5-0CE1F4DDF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8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A460F61-2344-C760-857E-55ED7348C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0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D10096E1-7AA4-3695-82F5-7DAD7028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5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C55AD4A4-2991-D3F6-2545-9BA75BB1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5C2C3DC9-CBAF-E0AA-9E07-BE81DC63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4" cy="6856612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ACA65AA5-72F7-BA65-02CD-944C75DCA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163545"/>
            <a:ext cx="12189530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epartment/Unit name Placeholder">
            <a:extLst>
              <a:ext uri="{FF2B5EF4-FFF2-40B4-BE49-F238E27FC236}">
                <a16:creationId xmlns:a16="http://schemas.microsoft.com/office/drawing/2014/main" id="{3E44D2A3-C965-C633-19E4-D7543644A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11F428D-6D39-7B6D-AFE8-65D4134A99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2" name="Block I">
            <a:extLst>
              <a:ext uri="{FF2B5EF4-FFF2-40B4-BE49-F238E27FC236}">
                <a16:creationId xmlns:a16="http://schemas.microsoft.com/office/drawing/2014/main" id="{F622F3C3-0B66-1EFA-7644-C9486EB60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4A6F8600-C465-A237-F197-C96A708B3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F16267C3-140D-73DF-5069-F013F81846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09" y="2163545"/>
            <a:ext cx="12180722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Name Placeholder">
            <a:extLst>
              <a:ext uri="{FF2B5EF4-FFF2-40B4-BE49-F238E27FC236}">
                <a16:creationId xmlns:a16="http://schemas.microsoft.com/office/drawing/2014/main" id="{87E33E8E-94EC-D6F0-814A-4EDAFDEC8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53FE06C4-A829-23E6-0677-AB297591F4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2" name="Block I">
            <a:extLst>
              <a:ext uri="{FF2B5EF4-FFF2-40B4-BE49-F238E27FC236}">
                <a16:creationId xmlns:a16="http://schemas.microsoft.com/office/drawing/2014/main" id="{D8D43620-9928-A654-AC46-BED2B131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7055D02D-3326-7573-A3C0-A19814EB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694"/>
            <a:ext cx="12189532" cy="6856612"/>
          </a:xfrm>
          <a:prstGeom prst="rect">
            <a:avLst/>
          </a:prstGeom>
        </p:spPr>
      </p:pic>
      <p:pic>
        <p:nvPicPr>
          <p:cNvPr id="15" name="Block I">
            <a:extLst>
              <a:ext uri="{FF2B5EF4-FFF2-40B4-BE49-F238E27FC236}">
                <a16:creationId xmlns:a16="http://schemas.microsoft.com/office/drawing/2014/main" id="{193783E6-EE13-4530-A988-B4868B496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BBEA2DE4-2385-495C-A616-BF4D8C4A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4A50B919-1C53-82C7-0ADF-4D7B60644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E14BE4D4-A7FC-9557-3271-D4088C04E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epartment/unit name Placeholder">
            <a:extLst>
              <a:ext uri="{FF2B5EF4-FFF2-40B4-BE49-F238E27FC236}">
                <a16:creationId xmlns:a16="http://schemas.microsoft.com/office/drawing/2014/main" id="{5CA5320C-70CA-7F64-3D32-B994D01BD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2D0D6A88-2FF4-ED2F-DB76-9BB2C9C0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4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C493BA29-88DB-9209-4439-6C9327AE6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72E36FC3-13D9-5B7F-F024-ECE203EC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7" name="Title Accent">
            <a:extLst>
              <a:ext uri="{FF2B5EF4-FFF2-40B4-BE49-F238E27FC236}">
                <a16:creationId xmlns:a16="http://schemas.microsoft.com/office/drawing/2014/main" id="{70DB334B-58BA-FA46-760E-299BA028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022AEE9-9854-64A4-8425-2C701E7B8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06092AA5-D5FE-2CF4-EDF1-CED258F3F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1A96EBAC-4595-0697-28AB-2D82831393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004C974-18EE-90F8-50C2-6B74362B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4E2EB510-CA6D-090B-7475-EB8A202E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2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68FCE613-86B1-45E6-BB32-58EB7FA4B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5" name="Title accent">
            <a:extLst>
              <a:ext uri="{FF2B5EF4-FFF2-40B4-BE49-F238E27FC236}">
                <a16:creationId xmlns:a16="http://schemas.microsoft.com/office/drawing/2014/main" id="{9D88B7D3-8E4C-8BC3-801C-DEA164218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DB230F21-1FBA-D776-0144-95076DA26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1BA84641-52D3-F667-A202-043557B06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734D93D2-3734-2540-A03F-C47C6DD21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5E21822-BD18-9D54-B62B-8E5D54BC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2F9A8B31-E9F1-E958-5770-0E4DC6E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372EC9F4-B30C-7841-50F3-CAE581C4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6" name="Title Accent">
            <a:extLst>
              <a:ext uri="{FF2B5EF4-FFF2-40B4-BE49-F238E27FC236}">
                <a16:creationId xmlns:a16="http://schemas.microsoft.com/office/drawing/2014/main" id="{7F62A38B-0BBB-7A39-BE3D-4B696AE8F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8C38F5E-9BC0-719F-02FF-D9B0010B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93DA8837-8538-EC91-4522-8F7D0204B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C3874A56-F068-73F4-0F8E-2728FC25B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D4F4EDB-DDC3-8969-B1D8-C97542C1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1B2C5E3-2C50-D5D2-E1FB-085CFA8C0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B6F3FFB3-15FF-5FEF-255A-ED6AEE9D5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7E785B2-7E34-E0D4-0458-2031C0247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5" name="Title underscore">
            <a:extLst>
              <a:ext uri="{FF2B5EF4-FFF2-40B4-BE49-F238E27FC236}">
                <a16:creationId xmlns:a16="http://schemas.microsoft.com/office/drawing/2014/main" id="{73C213B8-2261-4AAB-8CED-8BDC7849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partment/Unit name Placeholder">
            <a:extLst>
              <a:ext uri="{FF2B5EF4-FFF2-40B4-BE49-F238E27FC236}">
                <a16:creationId xmlns:a16="http://schemas.microsoft.com/office/drawing/2014/main" id="{43F3769A-076E-8C78-317D-5BCB57976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76D1151-1586-A4CD-17CD-700A8ECAB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08955-08BB-4699-BDD8-1E3D7EEF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B2E1F-8BE8-6F6E-A1F6-527F51B3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605B6C-A108-B529-76C2-7C90E4E9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51" r:id="rId9"/>
    <p:sldLayoutId id="2147483666" r:id="rId10"/>
    <p:sldLayoutId id="2147483681" r:id="rId11"/>
    <p:sldLayoutId id="2147483671" r:id="rId12"/>
    <p:sldLayoutId id="2147483670" r:id="rId13"/>
    <p:sldLayoutId id="2147483652" r:id="rId14"/>
    <p:sldLayoutId id="2147483653" r:id="rId15"/>
    <p:sldLayoutId id="2147483672" r:id="rId16"/>
    <p:sldLayoutId id="2147483673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54" r:id="rId24"/>
    <p:sldLayoutId id="2147483655" r:id="rId25"/>
    <p:sldLayoutId id="2147483656" r:id="rId26"/>
    <p:sldLayoutId id="2147483657" r:id="rId27"/>
    <p:sldLayoutId id="2147483667" r:id="rId28"/>
    <p:sldLayoutId id="214748366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ailey40@illinois.ed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lfur%E2%80%93iodine_cyc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oi.org/10.1016/j.jclepro.2018.01.074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altodoc.aalto.fi/server/api/core/bitstreams/65d697af-a2e9-4f5e-ad81-31b67db5d4fb/content" TargetMode="External"/><Relationship Id="rId2" Type="http://schemas.openxmlformats.org/officeDocument/2006/relationships/hyperlink" Target="https://atb.nrel.gov/electricity/2024/concentrating_solar_power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doi.org/10.1016/j.ijft.2023.100340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ijft.2023.10034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24D7715-2214-2A41-D036-885440826B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736" y="585196"/>
            <a:ext cx="9687209" cy="5480626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University of Illinois at Urbana-Champaign</a:t>
            </a:r>
          </a:p>
          <a:p>
            <a:r>
              <a:rPr lang="en-US" sz="7200" dirty="0"/>
              <a:t>NPRE 498: Energy Storage Systems</a:t>
            </a:r>
          </a:p>
          <a:p>
            <a:r>
              <a:rPr lang="en-US" sz="7200" dirty="0"/>
              <a:t>Professor Magdi </a:t>
            </a:r>
            <a:r>
              <a:rPr lang="en-US" sz="7200" dirty="0" err="1"/>
              <a:t>Ragheb</a:t>
            </a:r>
            <a:endParaRPr lang="en-US" sz="7200" dirty="0"/>
          </a:p>
          <a:p>
            <a:r>
              <a:rPr lang="en-US" sz="7200" dirty="0"/>
              <a:t>Fall 2024</a:t>
            </a:r>
          </a:p>
          <a:p>
            <a:endParaRPr lang="en-US" sz="10400" dirty="0"/>
          </a:p>
          <a:p>
            <a:endParaRPr lang="en-US" sz="10400" dirty="0"/>
          </a:p>
          <a:p>
            <a:r>
              <a:rPr lang="en-US" sz="14400" dirty="0"/>
              <a:t>Using Concentrated Solar Power (CSP) to Power a Hydrogen Production and Distribution Hub</a:t>
            </a:r>
            <a:endParaRPr lang="en-US" sz="10400" dirty="0"/>
          </a:p>
          <a:p>
            <a:endParaRPr lang="en-US" dirty="0"/>
          </a:p>
          <a:p>
            <a:endParaRPr lang="en-US" sz="7200" dirty="0"/>
          </a:p>
          <a:p>
            <a:endParaRPr lang="en-US" sz="7200" dirty="0"/>
          </a:p>
          <a:p>
            <a:r>
              <a:rPr lang="en-US" sz="7200" dirty="0"/>
              <a:t>by</a:t>
            </a:r>
          </a:p>
          <a:p>
            <a:r>
              <a:rPr lang="en-US" sz="7200" dirty="0"/>
              <a:t> Joseph Bailey</a:t>
            </a:r>
          </a:p>
          <a:p>
            <a:r>
              <a:rPr lang="en-US" sz="7200" dirty="0">
                <a:hlinkClick r:id="rId2"/>
              </a:rPr>
              <a:t>bailey40@illinois.edu</a:t>
            </a:r>
            <a:endParaRPr lang="en-US" sz="7200" dirty="0"/>
          </a:p>
          <a:p>
            <a:r>
              <a:rPr lang="en-US" sz="7200" dirty="0"/>
              <a:t>4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5848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A9753-077A-6BA6-8A5C-42E9815AC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91930-46CB-7D30-EEA8-D6F3CF68C3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Methods of Hydrogen Production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07C16-A74F-D91B-E5D8-1D43A5E677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1FDB1-7903-6AF5-A240-C0DF2CFF7A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7EC610-463B-40F1-8A4B-C96AC318B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74715"/>
              </p:ext>
            </p:extLst>
          </p:nvPr>
        </p:nvGraphicFramePr>
        <p:xfrm>
          <a:off x="990599" y="1214657"/>
          <a:ext cx="10210801" cy="427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771">
                  <a:extLst>
                    <a:ext uri="{9D8B030D-6E8A-4147-A177-3AD203B41FA5}">
                      <a16:colId xmlns:a16="http://schemas.microsoft.com/office/drawing/2014/main" val="801136428"/>
                    </a:ext>
                  </a:extLst>
                </a:gridCol>
                <a:gridCol w="6714030">
                  <a:extLst>
                    <a:ext uri="{9D8B030D-6E8A-4147-A177-3AD203B41FA5}">
                      <a16:colId xmlns:a16="http://schemas.microsoft.com/office/drawing/2014/main" val="571570470"/>
                    </a:ext>
                  </a:extLst>
                </a:gridCol>
              </a:tblGrid>
              <a:tr h="46186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18163"/>
                  </a:ext>
                </a:extLst>
              </a:tr>
              <a:tr h="797197">
                <a:tc>
                  <a:txBody>
                    <a:bodyPr/>
                    <a:lstStyle/>
                    <a:p>
                      <a:r>
                        <a:rPr lang="en-US" dirty="0"/>
                        <a:t>Proton-Exchange Membrane (PEM) and Alkaline Electrolysis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Operate at moderate temperatures (~50-80</a:t>
                      </a:r>
                      <a:r>
                        <a:rPr lang="en-US" baseline="30000" dirty="0"/>
                        <a:t>o</a:t>
                      </a:r>
                      <a:r>
                        <a:rPr lang="en-US" dirty="0"/>
                        <a:t>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Splits water into hydrogen and oxygen using electricity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Efficiency: ~52%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047730"/>
                  </a:ext>
                </a:extLst>
              </a:tr>
              <a:tr h="79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Solid Oxide </a:t>
                      </a:r>
                      <a:r>
                        <a:rPr lang="en-US" dirty="0" err="1"/>
                        <a:t>Electrolyzer</a:t>
                      </a:r>
                      <a:r>
                        <a:rPr lang="en-US" dirty="0"/>
                        <a:t> Cell (SOEC) - High Temperature Electrolysis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Uses steam (650-1000</a:t>
                      </a:r>
                      <a:r>
                        <a:rPr lang="en-US" baseline="30000" dirty="0"/>
                        <a:t>o</a:t>
                      </a:r>
                      <a:r>
                        <a:rPr lang="en-US" dirty="0"/>
                        <a:t>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Improves efficiency by reducing electricity demand and leverages thermal energy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Efficiency: ~75%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43982"/>
                  </a:ext>
                </a:extLst>
              </a:tr>
              <a:tr h="79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Thermochemical Splitting (Sulfur-Iodine (SI) Cycle)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Relies on redox cycles using concentrated solar heat.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Efficiency: ~52%</a:t>
                      </a:r>
                      <a:r>
                        <a:rPr lang="en-US" baseline="30000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19300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Plasmolysis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Uses plasma to split water vapor.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Still in R&amp;D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Efficiency: ~79%</a:t>
                      </a:r>
                      <a:r>
                        <a:rPr lang="en-US" baseline="30000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8377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F3E0AC5-59AD-F176-641B-47928FC4BC46}"/>
              </a:ext>
            </a:extLst>
          </p:cNvPr>
          <p:cNvSpPr txBox="1"/>
          <p:nvPr/>
        </p:nvSpPr>
        <p:spPr>
          <a:xfrm>
            <a:off x="1595766" y="5571047"/>
            <a:ext cx="8749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Muhammad Younas, et al., An Overview of Hydrogen Production: Current Status, Potential, and Challenges, Fuel, Volume 316, 2022, 123317, ISSN 0016-2361, https://doi.org/10.1016/j.fuel.2022.123317. </a:t>
            </a:r>
          </a:p>
          <a:p>
            <a:pPr algn="l"/>
            <a:r>
              <a:rPr lang="en-US" sz="1050" b="1" baseline="30000" dirty="0"/>
              <a:t>2 </a:t>
            </a:r>
            <a:r>
              <a:rPr lang="en-US" sz="1050" dirty="0"/>
              <a:t>Wendt, D. S. (2022). High-temperature steam electrolysis: Development and cost analysis. Idaho National Laboratory. Retrieved November 24, 2024, from https://www.hydrogen.energy.gov/docs/hydrogenprogramlibraries/pdfs/review22/ne003_wendt_2022_p-pdf.pdf. </a:t>
            </a:r>
            <a:endParaRPr lang="en-US" sz="1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009F4-22CB-FD51-4CEA-1EDF8F06E3DE}"/>
              </a:ext>
            </a:extLst>
          </p:cNvPr>
          <p:cNvSpPr/>
          <p:nvPr/>
        </p:nvSpPr>
        <p:spPr>
          <a:xfrm>
            <a:off x="990599" y="2579320"/>
            <a:ext cx="10210801" cy="1983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1CC02-DD68-850A-1738-62D5CB80D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480061-4448-478B-7A00-FD3B07BEC1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Advantages/Disadvantages – SOEC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C716F-CAEB-D82C-D0A6-4E5F962D8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59007-2314-273F-B7C2-A91557D02A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06287-9FB0-4CB2-A81F-E369EA3DD79B}"/>
              </a:ext>
            </a:extLst>
          </p:cNvPr>
          <p:cNvSpPr txBox="1"/>
          <p:nvPr/>
        </p:nvSpPr>
        <p:spPr>
          <a:xfrm>
            <a:off x="1631980" y="5802332"/>
            <a:ext cx="87498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Laguna-</a:t>
            </a:r>
            <a:r>
              <a:rPr lang="en-US" sz="1050" dirty="0" err="1"/>
              <a:t>Bercero</a:t>
            </a:r>
            <a:r>
              <a:rPr lang="en-US" sz="1050" dirty="0"/>
              <a:t>, M.A., Wang, Y., Zhou, XD., Zhu, L. (2023). Fundamentals of Solid Oxide Electrolysis Cells (SOEC). In: Laguna-</a:t>
            </a:r>
            <a:r>
              <a:rPr lang="en-US" sz="1050" dirty="0" err="1"/>
              <a:t>Bercero</a:t>
            </a:r>
            <a:r>
              <a:rPr lang="en-US" sz="1050" dirty="0"/>
              <a:t>, M.A. (eds) High Temperature Electrolysis. Lecture Notes in Energy, vol 95. Springer, Cham. https://doi.org/10.1007/978-3-031-22508-6_2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DC2AA-7206-12DD-6A99-24FB041F86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4" y="1543503"/>
            <a:ext cx="5908919" cy="41203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Advantages</a:t>
            </a:r>
          </a:p>
          <a:p>
            <a:pPr marL="1028700" lvl="1" indent="-342900"/>
            <a:r>
              <a:rPr lang="en-US" sz="1800" dirty="0"/>
              <a:t>Operate at high temperatures (650–1000°C), enabling efficiencies of &gt;75%.</a:t>
            </a:r>
          </a:p>
          <a:p>
            <a:pPr marL="1028700" lvl="1" indent="-342900"/>
            <a:r>
              <a:rPr lang="en-US" sz="1800" dirty="0"/>
              <a:t>Abundant materials – do not require precious metals – less expensive to scale compared to PEM and Alkaline electrolysis.</a:t>
            </a:r>
          </a:p>
          <a:p>
            <a:pPr marL="1028700" lvl="1" indent="-342900"/>
            <a:r>
              <a:rPr lang="en-US" sz="1800" dirty="0"/>
              <a:t>Cost reduction potential - costs are high due to limited industrial-scale implementations.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Disadvantages</a:t>
            </a:r>
          </a:p>
          <a:p>
            <a:pPr marL="1028700" lvl="1" indent="-342900"/>
            <a:r>
              <a:rPr lang="en-US" sz="1800" dirty="0"/>
              <a:t>High operating temperature accelerates material degradation.</a:t>
            </a:r>
          </a:p>
          <a:p>
            <a:pPr marL="1028700" lvl="1" indent="-342900"/>
            <a:r>
              <a:rPr lang="en-US" sz="1800" dirty="0"/>
              <a:t>High initial costs (currently non-commercial)</a:t>
            </a:r>
            <a:endParaRPr lang="en-US" sz="2800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77B06-DA7F-701E-58CA-E8AB3EE5A78B}"/>
              </a:ext>
            </a:extLst>
          </p:cNvPr>
          <p:cNvSpPr txBox="1"/>
          <p:nvPr/>
        </p:nvSpPr>
        <p:spPr>
          <a:xfrm>
            <a:off x="6274118" y="3367784"/>
            <a:ext cx="615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(a) SOEC Schematic and (b) Energy Demand as a Function of Temperature</a:t>
            </a:r>
            <a:r>
              <a:rPr lang="en-US" sz="1400" b="1" baseline="30000" dirty="0"/>
              <a:t>1</a:t>
            </a:r>
            <a:r>
              <a:rPr lang="en-US" sz="1400" b="1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699FE7-4ACA-429F-D739-12F1FE0E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065" y="1025717"/>
            <a:ext cx="5356634" cy="23010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CBC52F-8DD6-E41A-ABC9-3126FC85E01F}"/>
              </a:ext>
            </a:extLst>
          </p:cNvPr>
          <p:cNvSpPr txBox="1"/>
          <p:nvPr/>
        </p:nvSpPr>
        <p:spPr>
          <a:xfrm>
            <a:off x="7375560" y="5475688"/>
            <a:ext cx="395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Typical Performance Range of Electrolysis Tech</a:t>
            </a:r>
            <a:r>
              <a:rPr lang="en-US" sz="1400" b="1" baseline="30000" dirty="0"/>
              <a:t>1</a:t>
            </a:r>
            <a:r>
              <a:rPr lang="en-US" sz="1400" b="1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B42618-4382-9C51-F076-17BFDD1CB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155" y="3762620"/>
            <a:ext cx="3247108" cy="18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5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98CA7-3906-A810-370C-58BDCACD7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FD8D79-1A98-6956-BBFE-0D71D17AF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Advantages/Disadvantages – SI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AD870-8FC8-9245-C86D-0A4CAD8D12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18191-E72D-580E-17C5-BE343AE813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4B8DD-AD73-B84A-F39E-A999DB647B1F}"/>
              </a:ext>
            </a:extLst>
          </p:cNvPr>
          <p:cNvSpPr txBox="1"/>
          <p:nvPr/>
        </p:nvSpPr>
        <p:spPr>
          <a:xfrm>
            <a:off x="2274557" y="5977415"/>
            <a:ext cx="87498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“Sulfur-iodine cycle" Wikipedia, Wikimedia Foundation. </a:t>
            </a:r>
            <a:r>
              <a:rPr lang="en-US" sz="1050" dirty="0">
                <a:hlinkClick r:id="rId3"/>
              </a:rPr>
              <a:t>https://en.wikipedia.org/wiki/Sulfur%E2%80%93iodine_cycle</a:t>
            </a:r>
            <a:r>
              <a:rPr lang="en-US" sz="105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FCEC6-BDCC-5F0D-AA23-8BB3E4D2AD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4" y="1543503"/>
            <a:ext cx="5908919" cy="41203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Advantages</a:t>
            </a:r>
            <a:r>
              <a:rPr lang="en-US" sz="2000" baseline="30000" dirty="0"/>
              <a:t> 1</a:t>
            </a:r>
            <a:endParaRPr lang="en-US" dirty="0"/>
          </a:p>
          <a:p>
            <a:pPr marL="1028700" lvl="1" indent="-342900"/>
            <a:r>
              <a:rPr lang="en-US" sz="1800" dirty="0"/>
              <a:t>All fluid (</a:t>
            </a:r>
            <a:r>
              <a:rPr lang="en-US" sz="1800" dirty="0" err="1"/>
              <a:t>l,g</a:t>
            </a:r>
            <a:r>
              <a:rPr lang="en-US" sz="1800" dirty="0"/>
              <a:t>) process and well suited to continuous production</a:t>
            </a:r>
          </a:p>
          <a:p>
            <a:pPr marL="1028700" lvl="1" indent="-342900"/>
            <a:r>
              <a:rPr lang="en-US" sz="1800" dirty="0"/>
              <a:t>High thermal efficiency (~50%)</a:t>
            </a:r>
          </a:p>
          <a:p>
            <a:pPr marL="1028700" lvl="1" indent="-342900"/>
            <a:r>
              <a:rPr lang="en-US" sz="1800" dirty="0"/>
              <a:t>Closed system without byproducts or effluents (aside from O</a:t>
            </a:r>
            <a:r>
              <a:rPr lang="en-US" sz="1800" baseline="-25000" dirty="0"/>
              <a:t>2</a:t>
            </a:r>
            <a:r>
              <a:rPr lang="en-US" sz="1800" dirty="0"/>
              <a:t> and H</a:t>
            </a:r>
            <a:r>
              <a:rPr lang="en-US" sz="1800" baseline="-25000" dirty="0"/>
              <a:t>2</a:t>
            </a:r>
            <a:r>
              <a:rPr lang="en-US" sz="1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Disadvantages</a:t>
            </a:r>
            <a:r>
              <a:rPr lang="en-US" sz="2000" baseline="30000" dirty="0"/>
              <a:t> 1</a:t>
            </a:r>
            <a:endParaRPr lang="en-US" dirty="0"/>
          </a:p>
          <a:p>
            <a:pPr marL="1028700" lvl="1" indent="-342900"/>
            <a:r>
              <a:rPr lang="en-US" sz="1800" dirty="0"/>
              <a:t>Very high temperatures required (&gt;850</a:t>
            </a:r>
            <a:r>
              <a:rPr lang="en-US" sz="1800" baseline="30000" dirty="0"/>
              <a:t>o</a:t>
            </a:r>
            <a:r>
              <a:rPr lang="en-US" sz="1800" dirty="0"/>
              <a:t>C) – a challenge for CSP</a:t>
            </a:r>
          </a:p>
          <a:p>
            <a:pPr marL="1028700" lvl="1" indent="-342900"/>
            <a:r>
              <a:rPr lang="en-US" sz="1800" dirty="0"/>
              <a:t>Corrosive agents require advanced materials – I, HI, SO</a:t>
            </a:r>
            <a:r>
              <a:rPr lang="en-US" sz="1800" baseline="-25000" dirty="0"/>
              <a:t>2</a:t>
            </a:r>
            <a:r>
              <a:rPr lang="en-US" sz="1800" dirty="0"/>
              <a:t>, H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r>
              <a:rPr lang="en-US" sz="1800" dirty="0"/>
              <a:t>)</a:t>
            </a:r>
            <a:endParaRPr lang="en-US" sz="2800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C6A3F-975E-84F6-7145-A755B43E58F3}"/>
              </a:ext>
            </a:extLst>
          </p:cNvPr>
          <p:cNvSpPr txBox="1"/>
          <p:nvPr/>
        </p:nvSpPr>
        <p:spPr>
          <a:xfrm>
            <a:off x="8374522" y="4628685"/>
            <a:ext cx="1810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Sulfur-Iodine Cycle</a:t>
            </a:r>
            <a:r>
              <a:rPr lang="en-US" sz="1400" b="1" baseline="30000" dirty="0"/>
              <a:t>1</a:t>
            </a:r>
            <a:r>
              <a:rPr lang="en-US" sz="1400" b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53512-B7B3-725E-3982-9F672CF0DF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51"/>
          <a:stretch/>
        </p:blipFill>
        <p:spPr>
          <a:xfrm>
            <a:off x="6965174" y="1711105"/>
            <a:ext cx="4059245" cy="28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3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CSP for High-Temperature Hydrogen Concept - SOEC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5557837" cy="41203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CSP system provides 700-1000</a:t>
            </a:r>
            <a:r>
              <a:rPr lang="en-US" baseline="30000" dirty="0"/>
              <a:t>o</a:t>
            </a:r>
            <a:r>
              <a:rPr lang="en-US" dirty="0"/>
              <a:t>C for high temperature steam required for SOEC high-temperature electrolysis 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Electrical efficiency for SOEC is ~75%</a:t>
            </a:r>
            <a:r>
              <a:rPr lang="en-US" baseline="30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CSP can supply ~80% of the heat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CSP TES this will provide stable, all day, hydrogen production.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Assuming optimal efficiency, 3000-5000kg of H</a:t>
            </a:r>
            <a:r>
              <a:rPr lang="en-US" baseline="-25000" dirty="0"/>
              <a:t>2</a:t>
            </a:r>
            <a:r>
              <a:rPr lang="en-US" dirty="0"/>
              <a:t> per day for a 100 MW CSP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0BD05-2B81-A558-277E-25E3BDC6FD99}"/>
              </a:ext>
            </a:extLst>
          </p:cNvPr>
          <p:cNvSpPr txBox="1"/>
          <p:nvPr/>
        </p:nvSpPr>
        <p:spPr>
          <a:xfrm>
            <a:off x="1721665" y="5532719"/>
            <a:ext cx="888802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Deepak Yadav, Rangan Banerjee, Economic assessment of hydrogen production from solar driven high-temperature steam electrolysis process, Journal of Cleaner Production, Volume 183, 2018, Pages 1131-1155, ISSN 0959-6526, </a:t>
            </a:r>
            <a:r>
              <a:rPr lang="en-US" sz="1050" dirty="0">
                <a:hlinkClick r:id="rId2"/>
              </a:rPr>
              <a:t>https://doi.org/10.1016/j.jclepro.2018.01.074</a:t>
            </a:r>
            <a:endParaRPr lang="en-US" sz="1050" dirty="0"/>
          </a:p>
          <a:p>
            <a:r>
              <a:rPr lang="en-US" sz="1050" b="1" baseline="30000" dirty="0"/>
              <a:t>2 </a:t>
            </a:r>
            <a:r>
              <a:rPr lang="en-US" sz="1050" dirty="0"/>
              <a:t>Wendt, D. S. (2022). High-temperature steam electrolysis: Development and cost analysis. Idaho National Laboratory. Retrieved November 24, 2024, from https://www.hydrogen.energy.gov/docs/hydrogenprogramlibraries/pdfs/review22/ne003_wendt_2022_p-pdf.pdf. </a:t>
            </a:r>
            <a:endParaRPr lang="en-US" sz="1100" dirty="0"/>
          </a:p>
          <a:p>
            <a:pPr algn="l"/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B34695-2B41-DEA3-A274-437FE65D7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75" y="1051544"/>
            <a:ext cx="5409065" cy="42600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F9197C-1051-7E7E-243F-F6F866114A23}"/>
              </a:ext>
            </a:extLst>
          </p:cNvPr>
          <p:cNvSpPr txBox="1"/>
          <p:nvPr/>
        </p:nvSpPr>
        <p:spPr>
          <a:xfrm>
            <a:off x="7583238" y="5301556"/>
            <a:ext cx="395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SOEC and CSP Integration Concept</a:t>
            </a:r>
            <a:r>
              <a:rPr lang="en-US" sz="1400" b="1" baseline="30000" dirty="0"/>
              <a:t>1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72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8E61B-0099-D2EC-227C-9ECDDAFF6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EE1B5E-03D0-90CC-4D5E-DCA67748D7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CSP for High-Temperature Hydrogen Concept – SI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4EA1D-C414-936C-4256-AC6A5A42AC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8919E-A414-51E1-0F4C-CEA8674055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02942-2C79-5556-89BA-EC8DBF52E7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5557837" cy="41203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CSP systems (particularly solar tower) are well suited to provide temperatures required for the SI cycle.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 cycle has a thermal to hydrogen efficiency of 40-50% depending upon reactor design and operating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Limited electrical input required – mainly for auxiliary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CSP TES this will provide stable, all day, hydrogen production.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Assuming optimal efficiency, 3000-5000kg of H</a:t>
            </a:r>
            <a:r>
              <a:rPr lang="en-US" baseline="-25000" dirty="0"/>
              <a:t>2</a:t>
            </a:r>
            <a:r>
              <a:rPr lang="en-US" dirty="0"/>
              <a:t> per day for a 100 MW CSP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54E49-004E-2C68-43C0-4D6506D064F0}"/>
              </a:ext>
            </a:extLst>
          </p:cNvPr>
          <p:cNvSpPr txBox="1"/>
          <p:nvPr/>
        </p:nvSpPr>
        <p:spPr>
          <a:xfrm>
            <a:off x="1631980" y="5802332"/>
            <a:ext cx="87498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Zhiwen Ma, et. al., System and technoeconomic analysis of solar thermochemical hydrogen production, Renewable Energy, Volume 190, 2022, Pages 294-308, ISSN 0960-1481, https://doi.org/10.1016/j.renene.2022.03.108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06DF3-E904-0605-9E3E-2E9356CAE1E2}"/>
              </a:ext>
            </a:extLst>
          </p:cNvPr>
          <p:cNvSpPr txBox="1"/>
          <p:nvPr/>
        </p:nvSpPr>
        <p:spPr>
          <a:xfrm>
            <a:off x="6572816" y="5179713"/>
            <a:ext cx="546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2-step Thermal Chemical Splitting and CSP Integration Concept</a:t>
            </a:r>
            <a:r>
              <a:rPr lang="en-US" sz="1400" b="1" baseline="30000" dirty="0"/>
              <a:t>1</a:t>
            </a:r>
            <a:r>
              <a:rPr lang="en-US" sz="1400" b="1" dirty="0"/>
              <a:t> (Note: 3</a:t>
            </a:r>
            <a:r>
              <a:rPr lang="en-US" sz="1400" b="1" baseline="30000" dirty="0"/>
              <a:t>rd</a:t>
            </a:r>
            <a:r>
              <a:rPr lang="en-US" sz="1400" b="1" dirty="0"/>
              <a:t> lower temp step required for SI Cycle)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224EE5-CDF6-6CEF-0165-805C2D78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57492"/>
            <a:ext cx="6011114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6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BCD2D-48D2-9663-4D11-75EE0E11D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3E4141-8BD6-2441-E5CD-A7D89309CE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Performance Analysis – H</a:t>
            </a:r>
            <a:r>
              <a:rPr lang="en-US" baseline="-25000" dirty="0"/>
              <a:t>2</a:t>
            </a:r>
            <a:r>
              <a:rPr lang="en-US" dirty="0"/>
              <a:t> Production / Day by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BFDD1-AA6E-0CCF-C7D9-DE4CB00253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CC9D5-332C-827F-2A28-551DADA481D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A31FD4-34D1-6E70-FB9E-487F3BFEE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809537"/>
              </p:ext>
            </p:extLst>
          </p:nvPr>
        </p:nvGraphicFramePr>
        <p:xfrm>
          <a:off x="1653539" y="1412777"/>
          <a:ext cx="8752110" cy="161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685">
                  <a:extLst>
                    <a:ext uri="{9D8B030D-6E8A-4147-A177-3AD203B41FA5}">
                      <a16:colId xmlns:a16="http://schemas.microsoft.com/office/drawing/2014/main" val="801136428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571570470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2788283048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2839221605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3822038634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428247548"/>
                    </a:ext>
                  </a:extLst>
                </a:gridCol>
              </a:tblGrid>
              <a:tr h="461868">
                <a:tc rowSpan="2"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 Production Rate (kg/day) by Thermal Energy Fraction (%) Used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18163"/>
                  </a:ext>
                </a:extLst>
              </a:tr>
              <a:tr h="3605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788632"/>
                  </a:ext>
                </a:extLst>
              </a:tr>
              <a:tr h="380875">
                <a:tc>
                  <a:txBody>
                    <a:bodyPr/>
                    <a:lstStyle/>
                    <a:p>
                      <a:r>
                        <a:rPr lang="en-US" dirty="0"/>
                        <a:t>SOEC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5,040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10,080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15,120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20,160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25,200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0477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3,931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7,862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11,794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15,725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19,656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43982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A7E7A-6FCF-220F-427E-FF58614FA2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1925" y="3723609"/>
            <a:ext cx="3528535" cy="2372391"/>
          </a:xfrm>
        </p:spPr>
        <p:txBody>
          <a:bodyPr>
            <a:normAutofit/>
          </a:bodyPr>
          <a:lstStyle/>
          <a:p>
            <a:r>
              <a:rPr lang="en-US" b="1" u="sng" dirty="0"/>
              <a:t>Assumptions</a:t>
            </a:r>
            <a:r>
              <a:rPr lang="en-US" dirty="0"/>
              <a:t>:</a:t>
            </a:r>
          </a:p>
          <a:p>
            <a:r>
              <a:rPr lang="en-US" u="sng" dirty="0"/>
              <a:t>CSP System Losses:</a:t>
            </a:r>
          </a:p>
          <a:p>
            <a:r>
              <a:rPr lang="en-US" dirty="0"/>
              <a:t>Optical losses: 10%</a:t>
            </a:r>
          </a:p>
          <a:p>
            <a:r>
              <a:rPr lang="en-US" dirty="0"/>
              <a:t>Thermal losses: 15%</a:t>
            </a:r>
          </a:p>
          <a:p>
            <a:r>
              <a:rPr lang="en-US" dirty="0"/>
              <a:t>TES losses: 5%</a:t>
            </a:r>
          </a:p>
          <a:p>
            <a:r>
              <a:rPr lang="en-US" dirty="0"/>
              <a:t>Combined CSP efficiency: 70%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7934EC-5217-6F45-5300-3DDDB2766957}"/>
              </a:ext>
            </a:extLst>
          </p:cNvPr>
          <p:cNvSpPr txBox="1">
            <a:spLocks/>
          </p:cNvSpPr>
          <p:nvPr/>
        </p:nvSpPr>
        <p:spPr>
          <a:xfrm>
            <a:off x="3749040" y="3752407"/>
            <a:ext cx="3985260" cy="237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  <a:p>
            <a:r>
              <a:rPr lang="en-US" sz="1900" u="sng" dirty="0"/>
              <a:t>Process Efficiency / Rate:</a:t>
            </a:r>
          </a:p>
          <a:p>
            <a:r>
              <a:rPr lang="en-US" sz="1900" dirty="0"/>
              <a:t>SI Cycle: 52% / 40 kWh/kg</a:t>
            </a:r>
          </a:p>
          <a:p>
            <a:r>
              <a:rPr lang="en-US" sz="1900" dirty="0"/>
              <a:t>SOEC: 75% / 45 kWh/kg</a:t>
            </a:r>
          </a:p>
          <a:p>
            <a:r>
              <a:rPr lang="en-US" sz="19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B706DBD-E8BA-6162-E6F2-6637673A06DE}"/>
              </a:ext>
            </a:extLst>
          </p:cNvPr>
          <p:cNvSpPr txBox="1">
            <a:spLocks/>
          </p:cNvSpPr>
          <p:nvPr/>
        </p:nvSpPr>
        <p:spPr>
          <a:xfrm>
            <a:off x="7913132" y="3860768"/>
            <a:ext cx="3528535" cy="2372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u="sng" dirty="0"/>
              <a:t>Downtime and Maintenance:</a:t>
            </a:r>
          </a:p>
          <a:p>
            <a:r>
              <a:rPr lang="en-US" dirty="0"/>
              <a:t>Ao: 90% (10% downtime)</a:t>
            </a:r>
          </a:p>
          <a:p>
            <a:endParaRPr lang="en-US" dirty="0"/>
          </a:p>
          <a:p>
            <a:r>
              <a:rPr lang="en-US" u="sng" dirty="0"/>
              <a:t>CSP Thermal Input:</a:t>
            </a:r>
          </a:p>
          <a:p>
            <a:r>
              <a:rPr lang="en-US" dirty="0"/>
              <a:t>100 MW Thermal Capacity</a:t>
            </a:r>
          </a:p>
          <a:p>
            <a:r>
              <a:rPr lang="en-US" dirty="0"/>
              <a:t>24-hour generation (TES)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C8B10E-0B20-A4C7-F362-7A019923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25" y="3215408"/>
            <a:ext cx="6348290" cy="3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5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862E8-E799-5CCD-C203-D06F0F3C6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450D52-86C5-56C9-9D69-EF6A5B6F4B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Performance Analysis - Electricity Production /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7BA59-39E1-1BCB-CE40-84DBB751D0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50A15-3B06-3B09-3A52-567598E9E6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5534F7-0F4D-90AE-2269-4D755CA26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11579"/>
              </p:ext>
            </p:extLst>
          </p:nvPr>
        </p:nvGraphicFramePr>
        <p:xfrm>
          <a:off x="1653539" y="1412777"/>
          <a:ext cx="8752110" cy="1386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685">
                  <a:extLst>
                    <a:ext uri="{9D8B030D-6E8A-4147-A177-3AD203B41FA5}">
                      <a16:colId xmlns:a16="http://schemas.microsoft.com/office/drawing/2014/main" val="801136428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571570470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2788283048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2839221605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3822038634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428247548"/>
                    </a:ext>
                  </a:extLst>
                </a:gridCol>
              </a:tblGrid>
              <a:tr h="461868">
                <a:tc rowSpan="2"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Electrical Production Rate (MWh/day) by Thermal Energy Fraction (%) Used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18163"/>
                  </a:ext>
                </a:extLst>
              </a:tr>
              <a:tr h="3605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788632"/>
                  </a:ext>
                </a:extLst>
              </a:tr>
              <a:tr h="380875">
                <a:tc>
                  <a:txBody>
                    <a:bodyPr/>
                    <a:lstStyle/>
                    <a:p>
                      <a:r>
                        <a:rPr lang="en-US" dirty="0"/>
                        <a:t>My CSP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484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363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242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121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04773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70D2B-C000-C08F-05D3-9F621DB78A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1925" y="3723609"/>
            <a:ext cx="3528535" cy="2372391"/>
          </a:xfrm>
        </p:spPr>
        <p:txBody>
          <a:bodyPr>
            <a:normAutofit/>
          </a:bodyPr>
          <a:lstStyle/>
          <a:p>
            <a:r>
              <a:rPr lang="en-US" b="1" u="sng" dirty="0"/>
              <a:t>Assumptions</a:t>
            </a:r>
            <a:r>
              <a:rPr lang="en-US" dirty="0"/>
              <a:t>:</a:t>
            </a:r>
          </a:p>
          <a:p>
            <a:r>
              <a:rPr lang="en-US" u="sng" dirty="0"/>
              <a:t>CSP System Losses:</a:t>
            </a:r>
          </a:p>
          <a:p>
            <a:r>
              <a:rPr lang="en-US" dirty="0"/>
              <a:t>Optical losses: 10%</a:t>
            </a:r>
          </a:p>
          <a:p>
            <a:r>
              <a:rPr lang="en-US" dirty="0"/>
              <a:t>Thermal losses: 15%</a:t>
            </a:r>
          </a:p>
          <a:p>
            <a:r>
              <a:rPr lang="en-US" dirty="0"/>
              <a:t>TES losses: 5%</a:t>
            </a:r>
          </a:p>
          <a:p>
            <a:r>
              <a:rPr lang="en-US" dirty="0"/>
              <a:t>Combined CSP efficiency: 70%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055BF4B-A67B-385A-AB9A-EFA069F2E9C3}"/>
              </a:ext>
            </a:extLst>
          </p:cNvPr>
          <p:cNvSpPr txBox="1">
            <a:spLocks/>
          </p:cNvSpPr>
          <p:nvPr/>
        </p:nvSpPr>
        <p:spPr>
          <a:xfrm>
            <a:off x="3749040" y="3752407"/>
            <a:ext cx="3985260" cy="237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  <a:p>
            <a:r>
              <a:rPr lang="en-US" sz="1900" u="sng" dirty="0"/>
              <a:t>Power Block Efficiency:</a:t>
            </a:r>
          </a:p>
          <a:p>
            <a:r>
              <a:rPr lang="en-US" sz="1900" dirty="0"/>
              <a:t>Modern CSP with Steam Rankine Cycle: 40%</a:t>
            </a:r>
          </a:p>
          <a:p>
            <a:r>
              <a:rPr lang="en-US" sz="19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38235F4-0EBC-6C7E-EEC9-09A94CDD171E}"/>
              </a:ext>
            </a:extLst>
          </p:cNvPr>
          <p:cNvSpPr txBox="1">
            <a:spLocks/>
          </p:cNvSpPr>
          <p:nvPr/>
        </p:nvSpPr>
        <p:spPr>
          <a:xfrm>
            <a:off x="7913132" y="3860768"/>
            <a:ext cx="3528535" cy="2372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u="sng" dirty="0"/>
              <a:t>Downtime and Maintenance:</a:t>
            </a:r>
          </a:p>
          <a:p>
            <a:r>
              <a:rPr lang="en-US" dirty="0"/>
              <a:t>Ao: 90% (10% downtime)</a:t>
            </a:r>
          </a:p>
          <a:p>
            <a:endParaRPr lang="en-US" dirty="0"/>
          </a:p>
          <a:p>
            <a:r>
              <a:rPr lang="en-US" u="sng" dirty="0"/>
              <a:t>CSP Thermal Input:</a:t>
            </a:r>
          </a:p>
          <a:p>
            <a:r>
              <a:rPr lang="en-US" dirty="0"/>
              <a:t>100 MW Thermal Capacity</a:t>
            </a:r>
          </a:p>
          <a:p>
            <a:r>
              <a:rPr lang="en-US" dirty="0"/>
              <a:t>24-hour generation (TES)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2B7BC3-F93E-4801-DFC2-F3988703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628" y="2824173"/>
            <a:ext cx="7134992" cy="2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4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D35C1-B06A-5581-7A30-4C1EF7580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CD21CE-E5D2-3FCB-AD1F-5B01AB232C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Performance Analysis - Overall Efficiency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1EF49-E547-99A1-E32F-DF751FEC9F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68F20-2F7B-BD6A-CAFB-784DFD0712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C660B02-59ED-6735-8457-1372D63B78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10815637" cy="41203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Combined CSP electrical and hydrogen production efficiency and reflects the percentage of CSP energy converted to usable outputs.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Variances primarily driven by H2 process efficiency differences as electrical efficiency capped due to fixed power block efficiency.</a:t>
            </a:r>
          </a:p>
          <a:p>
            <a:pPr marL="1028700" lvl="1" indent="-342900"/>
            <a:r>
              <a:rPr lang="en-US" sz="1800" dirty="0"/>
              <a:t>Note: using this CSP system for electrical generation only will have an overall efficiency of 25%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Combined H2 and Electrical production results in higher system 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C0FA22-AE3F-02A4-76FB-6631F049D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39768"/>
              </p:ext>
            </p:extLst>
          </p:nvPr>
        </p:nvGraphicFramePr>
        <p:xfrm>
          <a:off x="1684226" y="3855903"/>
          <a:ext cx="8752110" cy="1798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685">
                  <a:extLst>
                    <a:ext uri="{9D8B030D-6E8A-4147-A177-3AD203B41FA5}">
                      <a16:colId xmlns:a16="http://schemas.microsoft.com/office/drawing/2014/main" val="801136428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571570470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2788283048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2839221605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3822038634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428247548"/>
                    </a:ext>
                  </a:extLst>
                </a:gridCol>
              </a:tblGrid>
              <a:tr h="461868">
                <a:tc rowSpan="2"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Efficiency by Thermal Energy Fraction (%) Used for H2 Production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18163"/>
                  </a:ext>
                </a:extLst>
              </a:tr>
              <a:tr h="3605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788632"/>
                  </a:ext>
                </a:extLst>
              </a:tr>
              <a:tr h="380875">
                <a:tc>
                  <a:txBody>
                    <a:bodyPr/>
                    <a:lstStyle/>
                    <a:p>
                      <a:r>
                        <a:rPr lang="en-US" dirty="0"/>
                        <a:t>SOEC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30%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34%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38%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43%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47%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0477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27%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28%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30%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31%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33%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43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54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920C9-ED8E-B38A-4441-35A149208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3C14AF-F862-9768-11B0-D2E9131B43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Simple CSP-SOEC Economic Analysis - Assumptions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1F1CA-359E-3795-8188-5862F73441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33B05-0D8E-39D7-53F5-D67B3898F0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C6AE7-DB71-067A-EC30-45AB34FEE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609725"/>
            <a:ext cx="5557837" cy="430633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20-year lifespan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CSP and electrical analysis using 2030 values</a:t>
            </a:r>
          </a:p>
          <a:p>
            <a:pPr marL="1028700" lvl="1" indent="-342900"/>
            <a:r>
              <a:rPr lang="en-US" sz="1800" dirty="0"/>
              <a:t>Size:		100 MW</a:t>
            </a:r>
          </a:p>
          <a:p>
            <a:pPr marL="1028700" lvl="1" indent="-342900"/>
            <a:r>
              <a:rPr lang="en-US" sz="1800" dirty="0"/>
              <a:t>LCOE: 		55.1 $/MWh</a:t>
            </a:r>
          </a:p>
          <a:p>
            <a:pPr marL="1028700" lvl="1" indent="-342900"/>
            <a:r>
              <a:rPr lang="en-US" sz="1800" dirty="0"/>
              <a:t>CAPEX: 		4165 $/kW</a:t>
            </a:r>
          </a:p>
          <a:p>
            <a:pPr marL="1028700" lvl="1" indent="-342900"/>
            <a:r>
              <a:rPr lang="en-US" sz="1800" dirty="0"/>
              <a:t>Fixed O&amp;M:	45 $/kW-yr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SOEC costs</a:t>
            </a:r>
          </a:p>
          <a:p>
            <a:pPr marL="1028700" lvl="1" indent="-342900"/>
            <a:r>
              <a:rPr lang="en-US" sz="1800" dirty="0"/>
              <a:t>CAPEX: 		2000 $/kW (2020) and 300 $/kW</a:t>
            </a:r>
            <a:r>
              <a:rPr lang="en-US" sz="1800" baseline="30000" dirty="0"/>
              <a:t>1</a:t>
            </a:r>
          </a:p>
          <a:p>
            <a:pPr marL="1485900" lvl="2" indent="-342900"/>
            <a:r>
              <a:rPr lang="en-US" sz="1400" dirty="0"/>
              <a:t>Assume 2030 is linear – 1433 $/kW </a:t>
            </a:r>
          </a:p>
          <a:p>
            <a:pPr marL="1028700" lvl="1" indent="-342900"/>
            <a:r>
              <a:rPr lang="en-US" sz="1800" dirty="0"/>
              <a:t>Fixed O&amp;M:	9.4 $/kW-yr</a:t>
            </a:r>
          </a:p>
          <a:p>
            <a:pPr marL="1485900" lvl="2" indent="-342900"/>
            <a:r>
              <a:rPr lang="en-US" sz="1400" dirty="0"/>
              <a:t>3% of CAPEX assumed</a:t>
            </a:r>
          </a:p>
          <a:p>
            <a:pPr marL="1028700" lvl="1" indent="-342900"/>
            <a:r>
              <a:rPr lang="en-US" sz="1800" dirty="0"/>
              <a:t>Mass flow rate:	45 kWh/kg</a:t>
            </a:r>
            <a:r>
              <a:rPr lang="en-US" sz="1800" baseline="30000" dirty="0"/>
              <a:t>1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EE0CC-2D50-DDD9-BA78-579A6AFF0C8B}"/>
              </a:ext>
            </a:extLst>
          </p:cNvPr>
          <p:cNvSpPr txBox="1"/>
          <p:nvPr/>
        </p:nvSpPr>
        <p:spPr>
          <a:xfrm>
            <a:off x="6573764" y="5146466"/>
            <a:ext cx="459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NREL CSP Cost Value Projections through 2050</a:t>
            </a:r>
            <a:r>
              <a:rPr lang="en-US" sz="1400" b="1" baseline="30000" dirty="0"/>
              <a:t>1</a:t>
            </a:r>
            <a:r>
              <a:rPr lang="en-US" sz="1400" b="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B5F1D-EBDA-9867-783B-2A98432BD2E1}"/>
              </a:ext>
            </a:extLst>
          </p:cNvPr>
          <p:cNvSpPr txBox="1"/>
          <p:nvPr/>
        </p:nvSpPr>
        <p:spPr>
          <a:xfrm>
            <a:off x="1495973" y="5679951"/>
            <a:ext cx="942865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National Renewable Energy Laboratory. Concentrating Solar Power. Annual Technology Baseline. </a:t>
            </a:r>
            <a:r>
              <a:rPr lang="en-US" sz="1050" dirty="0">
                <a:hlinkClick r:id="rId2"/>
              </a:rPr>
              <a:t>https://atb.nrel.gov/electricity/2024/concentrating_solar_power</a:t>
            </a:r>
            <a:r>
              <a:rPr lang="en-US" sz="1050" dirty="0"/>
              <a:t>.</a:t>
            </a:r>
          </a:p>
          <a:p>
            <a:r>
              <a:rPr lang="en-US" sz="1050" b="1" baseline="30000" dirty="0"/>
              <a:t>2</a:t>
            </a:r>
            <a:r>
              <a:rPr lang="en-US" sz="1050" b="1" dirty="0"/>
              <a:t> </a:t>
            </a:r>
            <a:r>
              <a:rPr lang="en-US" sz="1050" dirty="0" err="1"/>
              <a:t>Saarikoski</a:t>
            </a:r>
            <a:r>
              <a:rPr lang="en-US" sz="1050" dirty="0"/>
              <a:t>, A. (2022). A techno-economic analysis of a pressurized high-temperature solid oxide electrolysis system (Master’s thesis). School of Engineering, Advanced Energy Solutions </a:t>
            </a:r>
            <a:r>
              <a:rPr lang="en-US" sz="1050" dirty="0" err="1"/>
              <a:t>Programme</a:t>
            </a:r>
            <a:r>
              <a:rPr lang="en-US" sz="1050" dirty="0"/>
              <a:t>, Aalto University. </a:t>
            </a:r>
            <a:r>
              <a:rPr lang="en-US" sz="1050" dirty="0">
                <a:hlinkClick r:id="rId3"/>
              </a:rPr>
              <a:t>https://aaltodoc.aalto.fi/server/api/core/bitstreams/65d697af-a2e9-4f5e-ad81-31b67db5d4fb/content</a:t>
            </a:r>
            <a:r>
              <a:rPr lang="en-US" sz="1050" dirty="0"/>
              <a:t>.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1F94B-EE57-6F40-6390-6C06610F7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642" y="1698695"/>
            <a:ext cx="4505984" cy="34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00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53B16-A9C9-ADCD-35FC-91D6DF4E6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F80ADD-3305-F066-A977-CAC619727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Simple CSP-SOEC Economic Analysis – LCOE/LCOH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7C140-D39F-8E1A-ED71-04D2CFC603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237DD-A20A-D9B0-05EF-4AC0C0D5B5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72015B-C8AB-F35D-67F7-5F6BAC5B8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00083"/>
              </p:ext>
            </p:extLst>
          </p:nvPr>
        </p:nvGraphicFramePr>
        <p:xfrm>
          <a:off x="654227" y="1362893"/>
          <a:ext cx="10937698" cy="469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298">
                  <a:extLst>
                    <a:ext uri="{9D8B030D-6E8A-4147-A177-3AD203B41FA5}">
                      <a16:colId xmlns:a16="http://schemas.microsoft.com/office/drawing/2014/main" val="80113642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57157047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8828304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83922160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82203863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28247548"/>
                    </a:ext>
                  </a:extLst>
                </a:gridCol>
              </a:tblGrid>
              <a:tr h="461868">
                <a:tc rowSpan="2">
                  <a:txBody>
                    <a:bodyPr/>
                    <a:lstStyle/>
                    <a:p>
                      <a:r>
                        <a:rPr lang="en-US" dirty="0"/>
                        <a:t>Values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Values by Thermal Energy Fraction (%) Used for H2 Production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18163"/>
                  </a:ext>
                </a:extLst>
              </a:tr>
              <a:tr h="3605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788632"/>
                  </a:ext>
                </a:extLst>
              </a:tr>
              <a:tr h="380875">
                <a:tc>
                  <a:txBody>
                    <a:bodyPr/>
                    <a:lstStyle/>
                    <a:p>
                      <a:r>
                        <a:rPr lang="en-US" dirty="0"/>
                        <a:t>CSP Cost Over 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$506.5B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$506.5B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$506.5B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$506.5B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$506.5B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0477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CSP Electricity Produced (MWh-lifetime)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3,532,032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2,649,024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1,766,016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883,008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43982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CSP LCOE /$kWh (1-X% Thermal Capacity)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$0.11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$0.11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$0.11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$0.11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393328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SOEC Scale 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18.9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28.4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37.8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47.3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44341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SOEC Cost Over 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</a:rPr>
                        <a:t>$15.3M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$30.6M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$46.0M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$61.3M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$76.6M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837745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SOEC H2 Produced (kg-lifetime)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36,792,000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73,584,000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110,376,000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147,168,000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183,960,000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144945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SOEC LCOH $/kg (using X% Thermal Capacity)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$3.17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$3.17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$3.17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$3.17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$3.17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2135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8A19104-25C3-A8DD-3D98-E1FEC56B9C17}"/>
              </a:ext>
            </a:extLst>
          </p:cNvPr>
          <p:cNvSpPr/>
          <p:nvPr/>
        </p:nvSpPr>
        <p:spPr>
          <a:xfrm>
            <a:off x="627151" y="3228975"/>
            <a:ext cx="10937698" cy="600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D785A0-33C5-9F4A-0F04-AF690A7E5004}"/>
              </a:ext>
            </a:extLst>
          </p:cNvPr>
          <p:cNvSpPr/>
          <p:nvPr/>
        </p:nvSpPr>
        <p:spPr>
          <a:xfrm>
            <a:off x="654227" y="5395094"/>
            <a:ext cx="10937698" cy="600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1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">
            <a:extLst>
              <a:ext uri="{FF2B5EF4-FFF2-40B4-BE49-F238E27FC236}">
                <a16:creationId xmlns:a16="http://schemas.microsoft.com/office/drawing/2014/main" id="{4CAE3C26-C021-C87E-154B-C045945F0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/>
          <a:stretch/>
        </p:blipFill>
        <p:spPr>
          <a:xfrm>
            <a:off x="0" y="5227"/>
            <a:ext cx="12192000" cy="6847546"/>
          </a:xfrm>
          <a:prstGeom prst="rect">
            <a:avLst/>
          </a:prstGeom>
        </p:spPr>
      </p:pic>
      <p:sp>
        <p:nvSpPr>
          <p:cNvPr id="6" name="Background overlay">
            <a:extLst>
              <a:ext uri="{FF2B5EF4-FFF2-40B4-BE49-F238E27FC236}">
                <a16:creationId xmlns:a16="http://schemas.microsoft.com/office/drawing/2014/main" id="{3561D832-B949-789B-9EEE-7F7B4F7B8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227"/>
            <a:ext cx="12192000" cy="6858000"/>
          </a:xfrm>
          <a:prstGeom prst="rect">
            <a:avLst/>
          </a:prstGeom>
          <a:solidFill>
            <a:srgbClr val="1329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epartment/Unit name Placeholder">
            <a:extLst>
              <a:ext uri="{FF2B5EF4-FFF2-40B4-BE49-F238E27FC236}">
                <a16:creationId xmlns:a16="http://schemas.microsoft.com/office/drawing/2014/main" id="{5E571EBD-CFFD-AD1A-62B1-C718148C5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93B4186-A861-D841-C783-CEB557D83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FB861AE-A1EF-4535-DF67-85AA23B8A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91" y="288257"/>
            <a:ext cx="516232" cy="745669"/>
          </a:xfrm>
          <a:prstGeom prst="rect">
            <a:avLst/>
          </a:prstGeom>
        </p:spPr>
      </p:pic>
      <p:sp>
        <p:nvSpPr>
          <p:cNvPr id="25" name="Title Placeholder">
            <a:extLst>
              <a:ext uri="{FF2B5EF4-FFF2-40B4-BE49-F238E27FC236}">
                <a16:creationId xmlns:a16="http://schemas.microsoft.com/office/drawing/2014/main" id="{48725BB1-9B93-0DC2-264B-71C406053CC5}"/>
              </a:ext>
            </a:extLst>
          </p:cNvPr>
          <p:cNvSpPr>
            <a:spLocks noGrp="1"/>
          </p:cNvSpPr>
          <p:nvPr/>
        </p:nvSpPr>
        <p:spPr>
          <a:xfrm>
            <a:off x="841188" y="1461851"/>
            <a:ext cx="10515600" cy="47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Source Sans Pro SemiBold"/>
              </a:defRPr>
            </a:lvl1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Background and Motivation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Concentrated Solar Power (CSP)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Hydrogen Production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Combining CSP with H2 Production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Performance Analysis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Economic Analysis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Future Research Opportunities</a:t>
            </a:r>
          </a:p>
        </p:txBody>
      </p:sp>
      <p:sp>
        <p:nvSpPr>
          <p:cNvPr id="27" name="Title Placeholder">
            <a:extLst>
              <a:ext uri="{FF2B5EF4-FFF2-40B4-BE49-F238E27FC236}">
                <a16:creationId xmlns:a16="http://schemas.microsoft.com/office/drawing/2014/main" id="{584CF370-C74B-754E-6E0C-3CAE6D6395EF}"/>
              </a:ext>
            </a:extLst>
          </p:cNvPr>
          <p:cNvSpPr>
            <a:spLocks noGrp="1"/>
          </p:cNvSpPr>
          <p:nvPr/>
        </p:nvSpPr>
        <p:spPr>
          <a:xfrm>
            <a:off x="859952" y="2521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Source Sans Pro SemiBold"/>
              </a:defRPr>
            </a:lvl1pPr>
          </a:lstStyle>
          <a:p>
            <a:pPr algn="l"/>
            <a:r>
              <a:rPr lang="en-US" sz="40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0206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15588-D833-5A6B-40C5-AC61823F2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311EF8-7817-931D-5264-024BDCD5F6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Future Research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AF347-709F-D64B-1B35-6BF33D50CE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85B90-4B7A-919A-32EE-6130F2F3E8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36B68-F8C5-EA73-A31C-20C9B58932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614774"/>
            <a:ext cx="7035138" cy="412030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CSP Advancements</a:t>
            </a:r>
          </a:p>
          <a:p>
            <a:pPr marL="1028700" lvl="1" indent="-342900"/>
            <a:r>
              <a:rPr lang="en-US" sz="1800" dirty="0"/>
              <a:t>High-temperature CSP materials </a:t>
            </a:r>
          </a:p>
          <a:p>
            <a:pPr marL="1028700" lvl="1" indent="-342900"/>
            <a:r>
              <a:rPr lang="en-US" sz="1800" dirty="0"/>
              <a:t>Improved TES systems</a:t>
            </a:r>
          </a:p>
          <a:p>
            <a:pPr marL="1028700" lvl="1" indent="-342900"/>
            <a:r>
              <a:rPr lang="en-US" sz="1800" dirty="0"/>
              <a:t>Hybrid CSP systems (PV and Wind)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H2 Production Advancements</a:t>
            </a:r>
          </a:p>
          <a:p>
            <a:pPr marL="1028700" lvl="1" indent="-342900"/>
            <a:r>
              <a:rPr lang="en-US" sz="1800" dirty="0"/>
              <a:t>SOEC enhanced stack durability</a:t>
            </a:r>
          </a:p>
          <a:p>
            <a:pPr marL="1028700" lvl="1" indent="-342900"/>
            <a:r>
              <a:rPr lang="en-US" sz="1800" dirty="0"/>
              <a:t>SOEC thermal-electrical efficiency improvements</a:t>
            </a:r>
          </a:p>
          <a:p>
            <a:pPr marL="1028700" lvl="1" indent="-342900"/>
            <a:r>
              <a:rPr lang="en-US" sz="1800" dirty="0"/>
              <a:t>Investigate alternative cycles beyond SI</a:t>
            </a:r>
          </a:p>
          <a:p>
            <a:pPr marL="1028700" lvl="1" indent="-342900"/>
            <a:r>
              <a:rPr lang="en-US" sz="1800" dirty="0"/>
              <a:t>Improve thermochemical reactor designs for scalability and efficiency</a:t>
            </a:r>
          </a:p>
          <a:p>
            <a:pPr marL="1028700" lvl="1" indent="-342900"/>
            <a:r>
              <a:rPr lang="en-US" sz="1800" dirty="0"/>
              <a:t>Explore alternatives (e.g. Plasmolysis)</a:t>
            </a:r>
          </a:p>
          <a:p>
            <a:pPr marL="1028700" lvl="1" indent="-342900"/>
            <a:r>
              <a:rPr lang="en-US" sz="1800" dirty="0"/>
              <a:t>Model, survey, and catalog CAPEX and OPEX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CSP-H2 Integration</a:t>
            </a:r>
          </a:p>
          <a:p>
            <a:pPr marL="1028700" lvl="1" indent="-342900"/>
            <a:r>
              <a:rPr lang="en-US" sz="1800" dirty="0"/>
              <a:t>Control algorithms to optimize energy allocation between electricity and H2 production dynamically</a:t>
            </a:r>
          </a:p>
          <a:p>
            <a:pPr marL="1028700" lvl="1" indent="-342900"/>
            <a:r>
              <a:rPr lang="en-US" sz="1800" dirty="0"/>
              <a:t>Grid balancing and hydrogen generation</a:t>
            </a:r>
          </a:p>
          <a:p>
            <a:pPr marL="1028700" lvl="1" indent="-342900"/>
            <a:r>
              <a:rPr lang="en-US" sz="1800" dirty="0"/>
              <a:t>Pathways to reduce LCOH &lt; $2/kg</a:t>
            </a:r>
          </a:p>
          <a:p>
            <a:pPr marL="1028700" lvl="1" indent="-342900"/>
            <a:r>
              <a:rPr lang="en-US" sz="1800" dirty="0"/>
              <a:t>Cost reductions in TES, </a:t>
            </a:r>
            <a:r>
              <a:rPr lang="en-US" sz="1800" dirty="0" err="1"/>
              <a:t>electrolyzers</a:t>
            </a:r>
            <a:r>
              <a:rPr lang="en-US" sz="1800" dirty="0"/>
              <a:t>, and CSP components</a:t>
            </a:r>
          </a:p>
          <a:p>
            <a:pPr marL="1028700" lvl="1" indent="-342900"/>
            <a:r>
              <a:rPr lang="en-US" sz="1800" dirty="0"/>
              <a:t>Identify regions with high DNI for optimal CSP-H2 deployment</a:t>
            </a:r>
          </a:p>
          <a:p>
            <a:pPr marL="1028700" lvl="1" indent="-342900"/>
            <a:endParaRPr lang="en-US" sz="1800" dirty="0"/>
          </a:p>
          <a:p>
            <a:pPr marL="1028700" lvl="1" indent="-342900"/>
            <a:endParaRPr lang="en-US" sz="1800" dirty="0"/>
          </a:p>
          <a:p>
            <a:pPr marL="1028700" lvl="1" indent="-342900"/>
            <a:endParaRPr lang="en-US" sz="1800" dirty="0"/>
          </a:p>
          <a:p>
            <a:pPr lvl="2" indent="0">
              <a:buNone/>
            </a:pPr>
            <a:endParaRPr lang="en-US" sz="1400" dirty="0"/>
          </a:p>
          <a:p>
            <a:pPr marL="1028700" lvl="1" indent="-342900"/>
            <a:endParaRPr lang="en-US" sz="1800" dirty="0"/>
          </a:p>
          <a:p>
            <a:pPr marL="1028700" lvl="1" indent="-342900"/>
            <a:endParaRPr lang="en-US" sz="1800" dirty="0"/>
          </a:p>
          <a:p>
            <a:pPr marL="1028700" lvl="1" indent="-342900"/>
            <a:endParaRPr lang="en-US" sz="1800" dirty="0"/>
          </a:p>
          <a:p>
            <a:pPr marL="342900" indent="-342900"/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A4A3A-3F2E-3910-1EEA-894DD3DF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601" y="2088890"/>
            <a:ext cx="3928136" cy="26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3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75C42-2D94-820C-BCD9-4A3A589F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803DC-7609-F877-B4C5-7A6A7BF9E5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C7FBA-3745-D768-8850-3A56488F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9F1AD-FAD3-97CD-6F1D-851A73937C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F5468-BED4-96A9-CD49-8B9ED33CD7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467623"/>
            <a:ext cx="10370190" cy="47205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/>
              <a:t>Questions or comments?  (Contact: Bailey40@illinois.edu)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342900"/>
            <a:endParaRPr lang="en-US" sz="2000" dirty="0">
              <a:solidFill>
                <a:schemeClr val="tx2"/>
              </a:solidFill>
            </a:endParaRPr>
          </a:p>
          <a:p>
            <a:pPr marL="1028700" lvl="1" indent="-342900"/>
            <a:endParaRPr lang="en-US" sz="2000" dirty="0">
              <a:solidFill>
                <a:schemeClr val="tx2"/>
              </a:solidFill>
            </a:endParaRPr>
          </a:p>
          <a:p>
            <a:pPr marL="1485900" lvl="2" indent="-342900"/>
            <a:endParaRPr lang="en-US" sz="1600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05B15-C183-B6C4-AA4A-39F1BF2B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59" y="3671009"/>
            <a:ext cx="2935797" cy="14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14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3C00579-893A-A2DB-BB8A-2D76C47FB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36" y="2680727"/>
            <a:ext cx="5775128" cy="14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3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4" y="1543503"/>
            <a:ext cx="5243840" cy="412030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Global energy demand is rising, and the need for clean energy solutions is critical. Hydrogen is a versatile energy carrier that can address hard-to-decarbonize sectors such as industrial processes, heavy transportation, and long-term energy storage.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Concentrated Solar Power (CSP) is uniquely positioned to support hydrogen production through high-temperature applications, providing firm, renewable power that can enhance hydrogen generation 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U.S. aims to scale clean hydrogen production from 10 MMT in 2030 to 50 MMT by 2050, potentially reducing greenhouse gas emissions by 10% relative to 2005 levels. (USDOE)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05200-3DF1-84C8-16F7-88CD9A1AA724}"/>
              </a:ext>
            </a:extLst>
          </p:cNvPr>
          <p:cNvSpPr txBox="1"/>
          <p:nvPr/>
        </p:nvSpPr>
        <p:spPr>
          <a:xfrm>
            <a:off x="8079912" y="5339301"/>
            <a:ext cx="193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DOE H2@Scale Vision</a:t>
            </a:r>
            <a:r>
              <a:rPr lang="en-US" sz="1400" b="1" baseline="30000" dirty="0"/>
              <a:t>1</a:t>
            </a:r>
            <a:r>
              <a:rPr lang="en-US" sz="14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D5098-B182-E8D0-00FE-6A0AF6AB4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120" y="1499156"/>
            <a:ext cx="6396390" cy="3864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98B814-1B8E-2EE7-2FF3-CF4862BB1AFB}"/>
              </a:ext>
            </a:extLst>
          </p:cNvPr>
          <p:cNvSpPr txBox="1"/>
          <p:nvPr/>
        </p:nvSpPr>
        <p:spPr>
          <a:xfrm>
            <a:off x="2904796" y="5825004"/>
            <a:ext cx="7584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U.S. Department of Energy. (2024, May). Hydrogen and Fuel Cell Technologies Office Multi-Year Program Plan. https://www.energy.gov/sites/default/files/2024-05/hfto-mypp-2024.pdf.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5458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69A06-B9ED-0736-7AB6-2BC8D4659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575C66-A0CE-C25C-74B6-D182C56345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3F088-27F2-C82D-12BF-30A5866A2C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DE7C2-7FAF-C6A5-4322-98E14C31A0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48FC6-5F81-EB9B-3B42-7D73F8CC8F6F}"/>
              </a:ext>
            </a:extLst>
          </p:cNvPr>
          <p:cNvSpPr txBox="1"/>
          <p:nvPr/>
        </p:nvSpPr>
        <p:spPr>
          <a:xfrm>
            <a:off x="4673627" y="5483667"/>
            <a:ext cx="371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Existing and Emerging Hydrogen Demand</a:t>
            </a:r>
            <a:r>
              <a:rPr lang="en-US" sz="1400" b="1" baseline="30000" dirty="0"/>
              <a:t>1</a:t>
            </a:r>
            <a:r>
              <a:rPr lang="en-US" sz="14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98EC9-A769-B142-90AA-00E709A4B00D}"/>
              </a:ext>
            </a:extLst>
          </p:cNvPr>
          <p:cNvSpPr txBox="1"/>
          <p:nvPr/>
        </p:nvSpPr>
        <p:spPr>
          <a:xfrm>
            <a:off x="2904796" y="5825004"/>
            <a:ext cx="7584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U.S. Department of Energy. (2024, May). Hydrogen and Fuel Cell Technologies Office Multi-Year Program Plan. https://www.energy.gov/sites/default/files/2024-05/hfto-mypp-2024.pdf.</a:t>
            </a:r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6BC125-9775-07BD-DC33-7F62F861D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03" y="978548"/>
            <a:ext cx="7714593" cy="45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C9819-661B-B52B-910D-AFB58308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F9DC76-04CC-3B53-1C96-DF0AD3ACCE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CSP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6A67E-B1E8-7351-D945-68CC884B8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E9CE9-1DBD-957D-39AE-EFEBE43CBE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9C897-92F8-0580-3431-4A157F0EC0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5332" y="4515659"/>
            <a:ext cx="10701336" cy="10732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CSP focuses sunlight using mirrors onto a receiver. The concentrated heat is transferred via a heat transfer fluid (HTF) to drive a power block, producing electricity.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 components include solar field, receiver, and thermal energy storage (TES).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C1AF5-1552-8210-10C2-7A183BE60177}"/>
              </a:ext>
            </a:extLst>
          </p:cNvPr>
          <p:cNvSpPr txBox="1"/>
          <p:nvPr/>
        </p:nvSpPr>
        <p:spPr>
          <a:xfrm>
            <a:off x="4060935" y="4177894"/>
            <a:ext cx="472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Parabolic Trough CSP System with Molten Salt TES</a:t>
            </a:r>
            <a:r>
              <a:rPr lang="en-US" sz="1400" b="1" baseline="30000" dirty="0"/>
              <a:t>1</a:t>
            </a:r>
            <a:r>
              <a:rPr lang="en-US" sz="14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E4E6B-F99D-6E57-3A96-E397068597C6}"/>
              </a:ext>
            </a:extLst>
          </p:cNvPr>
          <p:cNvSpPr txBox="1"/>
          <p:nvPr/>
        </p:nvSpPr>
        <p:spPr>
          <a:xfrm>
            <a:off x="2631528" y="5849621"/>
            <a:ext cx="7584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Abdul Hai Alami, et al., Concentrating solar power (CSP) technologies: Status and analysis, International Journal of </a:t>
            </a:r>
            <a:r>
              <a:rPr lang="en-US" sz="1050" dirty="0" err="1"/>
              <a:t>Thermofluids</a:t>
            </a:r>
            <a:r>
              <a:rPr lang="en-US" sz="1050" dirty="0"/>
              <a:t>, Volume 18, 2023, 100340, ISSN 2666-2027, https://doi.org/10.1016/j.ijft.2023.100340.</a:t>
            </a:r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C1C60F-BCF6-5EE3-8A7D-31A57C7C3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851" y="997869"/>
            <a:ext cx="7495152" cy="32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6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0F52-19D7-9098-E280-80B1EF50A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CE1F7-3A7B-8E8A-25E9-F280FE0802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CSP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4B673-42AD-9910-B998-72FB27D06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A3E67-15E1-BA37-9572-A8056F4A5D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501C7-9C1C-9DDE-E99B-3F306C28082C}"/>
              </a:ext>
            </a:extLst>
          </p:cNvPr>
          <p:cNvSpPr txBox="1"/>
          <p:nvPr/>
        </p:nvSpPr>
        <p:spPr>
          <a:xfrm>
            <a:off x="3630011" y="5365424"/>
            <a:ext cx="558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Other CSP Systems (A) Linear Fresnel Reflectors and (B) Solar Tower</a:t>
            </a:r>
            <a:r>
              <a:rPr lang="en-US" sz="1400" b="1" baseline="30000" dirty="0"/>
              <a:t>1</a:t>
            </a:r>
            <a:r>
              <a:rPr lang="en-US" sz="14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B4B00-BADE-C666-15E2-F9765865BA4D}"/>
              </a:ext>
            </a:extLst>
          </p:cNvPr>
          <p:cNvSpPr txBox="1"/>
          <p:nvPr/>
        </p:nvSpPr>
        <p:spPr>
          <a:xfrm>
            <a:off x="2631528" y="5849621"/>
            <a:ext cx="7584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Abdul Hai Alami, et al., Concentrating solar power (CSP) technologies: Status and analysis, International Journal of </a:t>
            </a:r>
            <a:r>
              <a:rPr lang="en-US" sz="1050" dirty="0" err="1"/>
              <a:t>Thermofluids</a:t>
            </a:r>
            <a:r>
              <a:rPr lang="en-US" sz="1050" dirty="0"/>
              <a:t>, Volume 18, 2023, 100340, ISSN 2666-2027, https://doi.org/10.1016/j.ijft.2023.100340.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33A71-C9A3-5167-F009-2970D7F7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80" y="1171759"/>
            <a:ext cx="9435748" cy="41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3B30E-BE07-AD69-07EC-9F9D18CE4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7D9289-C971-C204-0D45-E955A1540D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Advantages of CSP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90F2A-6C6E-21A6-A100-308ACBE0DC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B2D00-53BA-46A8-09C1-81C2182791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386EE-700F-512C-C3B8-324E0CE037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4" y="1543503"/>
            <a:ext cx="5243840" cy="41203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CSP with TES provides dispatchable power, reducing reliance on fossil fuels – it is a firm renewable power.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Ideal for high-temperature applications such as industrial processes and </a:t>
            </a:r>
            <a:r>
              <a:rPr lang="en-US" b="1" dirty="0"/>
              <a:t>hydrogen production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suitable for regions with high solar direct normal irradiance (DNI) giving it global deployment potential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D25D2-2DC2-7D02-CACA-569CC7BD2832}"/>
              </a:ext>
            </a:extLst>
          </p:cNvPr>
          <p:cNvSpPr txBox="1"/>
          <p:nvPr/>
        </p:nvSpPr>
        <p:spPr>
          <a:xfrm>
            <a:off x="8043211" y="4563742"/>
            <a:ext cx="193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Global DNI Map</a:t>
            </a:r>
            <a:r>
              <a:rPr lang="en-US" sz="1400" b="1" baseline="30000" dirty="0"/>
              <a:t>1</a:t>
            </a:r>
            <a:r>
              <a:rPr lang="en-US" sz="14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1F089-D65D-4182-BA3B-53E9A1FE6216}"/>
              </a:ext>
            </a:extLst>
          </p:cNvPr>
          <p:cNvSpPr txBox="1"/>
          <p:nvPr/>
        </p:nvSpPr>
        <p:spPr>
          <a:xfrm>
            <a:off x="2631528" y="5849621"/>
            <a:ext cx="7584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Abdul Hai Alami, et al., Concentrating solar power (CSP) technologies: Status and analysis, International Journal of </a:t>
            </a:r>
            <a:r>
              <a:rPr lang="en-US" sz="1050" dirty="0" err="1"/>
              <a:t>Thermofluids</a:t>
            </a:r>
            <a:r>
              <a:rPr lang="en-US" sz="1050" dirty="0"/>
              <a:t>, Volume 18, 2023, 100340, ISSN 2666-2027, https://doi.org/10.1016/j.ijft.2023.100340.</a:t>
            </a:r>
            <a:endParaRPr lang="en-US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A95001-A401-C114-310E-30E53E9FB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7911"/>
            <a:ext cx="5564565" cy="29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0EEB6-83EA-ED3E-6A7C-62E7F5A97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1A9B4-41D8-4A0B-2C88-E45E6311CA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CSP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0DC71-D00E-653B-289E-5CE500EC27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B9933-5E0B-EF72-79DC-2E450945C2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33C77-A3B2-C825-6C71-DE52E021DD08}"/>
              </a:ext>
            </a:extLst>
          </p:cNvPr>
          <p:cNvSpPr txBox="1"/>
          <p:nvPr/>
        </p:nvSpPr>
        <p:spPr>
          <a:xfrm>
            <a:off x="1595766" y="5571047"/>
            <a:ext cx="8749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Abdul Hai Alami, et al., Concentrating solar power (CSP) technologies: Status and analysis, International Journal of </a:t>
            </a:r>
            <a:r>
              <a:rPr lang="en-US" sz="1050" dirty="0" err="1"/>
              <a:t>Thermofluids</a:t>
            </a:r>
            <a:r>
              <a:rPr lang="en-US" sz="1050" dirty="0"/>
              <a:t>, Volume 18, 2023, 100340, ISSN 2666-2027, </a:t>
            </a:r>
            <a:r>
              <a:rPr lang="en-US" sz="1050" dirty="0">
                <a:hlinkClick r:id="rId2"/>
              </a:rPr>
              <a:t>https://doi.org/10.1016/j.ijft.2023.100340</a:t>
            </a:r>
            <a:r>
              <a:rPr lang="en-US" sz="1050" dirty="0"/>
              <a:t>.</a:t>
            </a:r>
          </a:p>
          <a:p>
            <a:pPr algn="l"/>
            <a:r>
              <a:rPr lang="en-US" sz="1050" b="1" baseline="30000" dirty="0"/>
              <a:t>2 </a:t>
            </a:r>
            <a:r>
              <a:rPr lang="en-US" sz="1050" dirty="0"/>
              <a:t>R.P. </a:t>
            </a:r>
            <a:r>
              <a:rPr lang="en-US" sz="1050" dirty="0" err="1"/>
              <a:t>Merchán</a:t>
            </a:r>
            <a:r>
              <a:rPr lang="en-US" sz="1050" dirty="0"/>
              <a:t>, et al., High temperature central tower plants for concentrated solar power: 2021 overview, Renewable and Sustainable Energy Reviews, Volume 155, 2022, 111828, ISSN 1364-0321, https://doi.org/10.1016/j.rser.2021.111828.</a:t>
            </a:r>
            <a:endParaRPr lang="en-US" sz="110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3C65F11-31F2-B498-62CC-1BB526B1E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733807"/>
              </p:ext>
            </p:extLst>
          </p:nvPr>
        </p:nvGraphicFramePr>
        <p:xfrm>
          <a:off x="1194447" y="1399319"/>
          <a:ext cx="5598510" cy="387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C4446F7-7F4E-92E0-C522-438607105DFA}"/>
              </a:ext>
            </a:extLst>
          </p:cNvPr>
          <p:cNvSpPr txBox="1"/>
          <p:nvPr/>
        </p:nvSpPr>
        <p:spPr>
          <a:xfrm rot="16200000">
            <a:off x="590524" y="2894320"/>
            <a:ext cx="130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Efficiency (%)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B8E371E-A7EB-BE58-6929-BA45370AC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68336"/>
              </p:ext>
            </p:extLst>
          </p:nvPr>
        </p:nvGraphicFramePr>
        <p:xfrm>
          <a:off x="7304483" y="2244720"/>
          <a:ext cx="2799256" cy="218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628">
                  <a:extLst>
                    <a:ext uri="{9D8B030D-6E8A-4147-A177-3AD203B41FA5}">
                      <a16:colId xmlns:a16="http://schemas.microsoft.com/office/drawing/2014/main" val="4139500216"/>
                    </a:ext>
                  </a:extLst>
                </a:gridCol>
                <a:gridCol w="1399628">
                  <a:extLst>
                    <a:ext uri="{9D8B030D-6E8A-4147-A177-3AD203B41FA5}">
                      <a16:colId xmlns:a16="http://schemas.microsoft.com/office/drawing/2014/main" val="3065982975"/>
                    </a:ext>
                  </a:extLst>
                </a:gridCol>
              </a:tblGrid>
              <a:tr h="514784">
                <a:tc>
                  <a:txBody>
                    <a:bodyPr/>
                    <a:lstStyle/>
                    <a:p>
                      <a:r>
                        <a:rPr lang="en-US" sz="1600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Efficiency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978066"/>
                  </a:ext>
                </a:extLst>
              </a:tr>
              <a:tr h="514784">
                <a:tc>
                  <a:txBody>
                    <a:bodyPr/>
                    <a:lstStyle/>
                    <a:p>
                      <a:r>
                        <a:rPr lang="en-US" sz="1600" dirty="0"/>
                        <a:t>Parabolic Trough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776460"/>
                  </a:ext>
                </a:extLst>
              </a:tr>
              <a:tr h="514784">
                <a:tc>
                  <a:txBody>
                    <a:bodyPr/>
                    <a:lstStyle/>
                    <a:p>
                      <a:r>
                        <a:rPr lang="en-US" sz="1600" dirty="0"/>
                        <a:t>Linear Fresnel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137560"/>
                  </a:ext>
                </a:extLst>
              </a:tr>
              <a:tr h="514784">
                <a:tc>
                  <a:txBody>
                    <a:bodyPr/>
                    <a:lstStyle/>
                    <a:p>
                      <a:r>
                        <a:rPr lang="en-US" sz="1600" dirty="0"/>
                        <a:t>Solar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798545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571DA6D0-1461-86FF-8778-B11A0D1404AF}"/>
              </a:ext>
            </a:extLst>
          </p:cNvPr>
          <p:cNvSpPr/>
          <p:nvPr/>
        </p:nvSpPr>
        <p:spPr>
          <a:xfrm>
            <a:off x="7304483" y="3905250"/>
            <a:ext cx="2799256" cy="527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71E6E-FF62-37A5-554B-3B10842B2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9ACD0A-ADE1-5B92-D545-8785C217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49"/>
          <a:stretch/>
        </p:blipFill>
        <p:spPr>
          <a:xfrm>
            <a:off x="1083389" y="2827288"/>
            <a:ext cx="4887308" cy="247748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BB6EBF-A21A-DF6B-7925-09563218DE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Global CSP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BE055-1409-C9C1-7489-B24BA0D5B6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NPRE 498 FALL 2024 – Using Concentrated Solar Power to Power a Hydrogen Production and Distribution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07149-AF87-DADC-A477-E0030E88F5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FB20C-E49F-372A-B5AF-122276EF25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4" y="1448911"/>
            <a:ext cx="10701336" cy="149567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CSP capacity leaders include Spain, U.S., and China.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Future trends suggest global capacity growth and cost reductions improving the levelized cost of electricity (LCOE).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suggests a growing role of CSP in the clean energy transition and opportunity as hydrogen hubs globally.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1EBBE-1ACE-4F2C-8D3A-2DB192F5CE1E}"/>
              </a:ext>
            </a:extLst>
          </p:cNvPr>
          <p:cNvSpPr txBox="1"/>
          <p:nvPr/>
        </p:nvSpPr>
        <p:spPr>
          <a:xfrm>
            <a:off x="1967613" y="5263270"/>
            <a:ext cx="3118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2023 Installed Capacity by Country</a:t>
            </a:r>
            <a:r>
              <a:rPr lang="en-US" sz="1400" b="1" baseline="30000" dirty="0"/>
              <a:t>1</a:t>
            </a:r>
            <a:r>
              <a:rPr lang="en-US" sz="14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7468A-D11C-6583-2F39-3C90F32D2410}"/>
              </a:ext>
            </a:extLst>
          </p:cNvPr>
          <p:cNvSpPr txBox="1"/>
          <p:nvPr/>
        </p:nvSpPr>
        <p:spPr>
          <a:xfrm>
            <a:off x="1595766" y="5571047"/>
            <a:ext cx="8749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baseline="30000" dirty="0"/>
              <a:t>1</a:t>
            </a:r>
            <a:r>
              <a:rPr lang="en-US" sz="1050" b="1" dirty="0"/>
              <a:t> </a:t>
            </a:r>
            <a:r>
              <a:rPr lang="en-US" sz="1050" dirty="0"/>
              <a:t>Abdul Hai Alami, et al., Concentrating solar power (CSP) technologies: Status and analysis, International Journal of </a:t>
            </a:r>
            <a:r>
              <a:rPr lang="en-US" sz="1050" dirty="0" err="1"/>
              <a:t>Thermofluids</a:t>
            </a:r>
            <a:r>
              <a:rPr lang="en-US" sz="1050" dirty="0"/>
              <a:t>, Volume 18, 2023, 100340, ISSN 2666-2027, </a:t>
            </a:r>
            <a:r>
              <a:rPr lang="en-US" sz="1050" dirty="0">
                <a:hlinkClick r:id="rId3"/>
              </a:rPr>
              <a:t>https://doi.org/10.1016/j.ijft.2023.100340</a:t>
            </a:r>
            <a:r>
              <a:rPr lang="en-US" sz="1050" dirty="0"/>
              <a:t>.</a:t>
            </a:r>
          </a:p>
          <a:p>
            <a:pPr algn="l"/>
            <a:r>
              <a:rPr lang="en-US" sz="1050" b="1" baseline="30000" dirty="0"/>
              <a:t>2 </a:t>
            </a:r>
            <a:r>
              <a:rPr lang="en-US" sz="1050" dirty="0"/>
              <a:t>R.P. </a:t>
            </a:r>
            <a:r>
              <a:rPr lang="en-US" sz="1050" dirty="0" err="1"/>
              <a:t>Merchán</a:t>
            </a:r>
            <a:r>
              <a:rPr lang="en-US" sz="1050" dirty="0"/>
              <a:t>, et al., High temperature central tower plants for concentrated solar power: 2021 overview, Renewable and Sustainable Energy Reviews, Volume 155, 2022, 111828, ISSN 1364-0321, https://doi.org/10.1016/j.rser.2021.111828.</a:t>
            </a:r>
            <a:endParaRPr lang="en-US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B45D6-1390-2B82-F22C-1A399AD97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641" y="2827287"/>
            <a:ext cx="4516969" cy="24563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40D12B-6D0E-6CA8-463E-6B4E1221A8CC}"/>
              </a:ext>
            </a:extLst>
          </p:cNvPr>
          <p:cNvSpPr txBox="1"/>
          <p:nvPr/>
        </p:nvSpPr>
        <p:spPr>
          <a:xfrm>
            <a:off x="7244855" y="5263270"/>
            <a:ext cx="321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LCOE Versus CSP Commissioning Year</a:t>
            </a:r>
            <a:r>
              <a:rPr lang="en-US" sz="1400" b="1" baseline="30000" dirty="0"/>
              <a:t>2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6928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B PPT ORANGE">
      <a:dk1>
        <a:srgbClr val="000000"/>
      </a:dk1>
      <a:lt1>
        <a:srgbClr val="FFFFFF"/>
      </a:lt1>
      <a:dk2>
        <a:srgbClr val="13294B"/>
      </a:dk2>
      <a:lt2>
        <a:srgbClr val="FF5F05"/>
      </a:lt2>
      <a:accent1>
        <a:srgbClr val="0071CE"/>
      </a:accent1>
      <a:accent2>
        <a:srgbClr val="FCB316"/>
      </a:accent2>
      <a:accent3>
        <a:srgbClr val="007E8E"/>
      </a:accent3>
      <a:accent4>
        <a:srgbClr val="006230"/>
      </a:accent4>
      <a:accent5>
        <a:srgbClr val="5C0E41"/>
      </a:accent5>
      <a:accent6>
        <a:srgbClr val="7D3E13"/>
      </a:accent6>
      <a:hlink>
        <a:srgbClr val="C84113"/>
      </a:hlink>
      <a:folHlink>
        <a:srgbClr val="2159A6"/>
      </a:folHlink>
    </a:clrScheme>
    <a:fontScheme name="SMB P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B PowerPoint Template V4" id="{B3CBA2D6-773F-894A-97CE-392945FF435E}" vid="{C086EF9A-8907-304D-A9A1-B52FE47F1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10313</TotalTime>
  <Words>2782</Words>
  <Application>Microsoft Office PowerPoint</Application>
  <PresentationFormat>Widescreen</PresentationFormat>
  <Paragraphs>379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Source Sans Pro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Bryan</dc:creator>
  <cp:lastModifiedBy>Joseph Bailey</cp:lastModifiedBy>
  <cp:revision>24</cp:revision>
  <dcterms:created xsi:type="dcterms:W3CDTF">2022-06-14T14:37:32Z</dcterms:created>
  <dcterms:modified xsi:type="dcterms:W3CDTF">2024-12-03T01:35:33Z</dcterms:modified>
</cp:coreProperties>
</file>