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.fntdata"/><Relationship Id="rId6" Type="http://schemas.openxmlformats.org/officeDocument/2006/relationships/slide" Target="slides/slide1.xml"/><Relationship Id="rId18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f3eeddf85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f3eeddf85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f3eeddf85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9f3eeddf85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f3eeddf85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f3eeddf85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9f3eeddf85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9f3eeddf85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f3eeddf85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f3eeddf85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f3eeddf85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9f3eeddf85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f3eeddf85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9f3eeddf85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f3eeddf85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9f3eeddf85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f3eeddf85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9f3eeddf85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f3eeddf85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f3eeddf85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f3eeddf85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9f3eeddf85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nfpa.org/education-and-research/emergency-response/emergency-response-guides?l=86#aq=%40culture%3D%22en%22&amp;cq=%40topics%3D%3D(%22Emergency%20Response%22)%20%40tagtype%3D%3D(%22Guides%20and%20manuals%22)%20%20&amp;firstResult=12&amp;numberOfResults=12&amp;sortCriteria=%40title%20ascending&amp;f%5B77f49f66-bd62-4180-b4dd-7017af3b2d6a%5D=Tesla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mukRX-0WaUg" TargetMode="External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oieH2wwDGzo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Storage Hazards and Emergency Response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Nick Kut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Li-ion Battery Hazards Analysis and Mitigation</a:t>
            </a: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925" y="1768725"/>
            <a:ext cx="4768576" cy="28909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" name="Google Shape;134;p22"/>
          <p:cNvSpPr txBox="1"/>
          <p:nvPr/>
        </p:nvSpPr>
        <p:spPr>
          <a:xfrm>
            <a:off x="437950" y="1859200"/>
            <a:ext cx="37611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Hazards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Fires and toxic gas production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Electrical hazards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Mitigation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Fire 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Suppression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System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Cooling/temp system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Isolation 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Protection from mechanical stress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Industrial vs Residential Hydrogen Storage</a:t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471900" y="1919075"/>
            <a:ext cx="84714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Industrial: More Energetic, Frequent Inspections, Greater Safety Measures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Home: Less Energetic, Not Regularly Inspected, Liable to Misuse by Homeowner</a:t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25" y="2818900"/>
            <a:ext cx="3180800" cy="22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2625" y="2912538"/>
            <a:ext cx="3048324" cy="203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 rotWithShape="1">
          <a:blip r:embed="rId5">
            <a:alphaModFix/>
          </a:blip>
          <a:srcRect b="0" l="18302" r="14184" t="0"/>
          <a:stretch/>
        </p:blipFill>
        <p:spPr>
          <a:xfrm>
            <a:off x="6810725" y="3005675"/>
            <a:ext cx="2213673" cy="184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Li-ion Vehicle Hazards and Emergency Resources</a:t>
            </a:r>
            <a:endParaRPr/>
          </a:p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471900" y="1919075"/>
            <a:ext cx="50043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Fire</a:t>
            </a:r>
            <a:r>
              <a:rPr lang="en" sz="1600"/>
              <a:t>, high voltage lines, battery failure, capacitor discharge, extrication challenges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NFPA has Emergency Guidebooks, information not fully standardized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3"/>
              </a:rPr>
              <a:t>NFPA Electric Guidebooks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5200" y="1729800"/>
            <a:ext cx="2716104" cy="333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>
            <a:off x="259025" y="1919075"/>
            <a:ext cx="5146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Ensuring safety in energy storage is vital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Technologies like hydrogen and lithium-ion batteries bring incredible benefits, but pose potential risks like fires or leaks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Other hazards exist, such as wildfires caused by electrical equipment and potential dam failures in pumped storage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Acceptance of new energy storage systems depends on robust safety measures and quick emergency responses</a:t>
            </a:r>
            <a:endParaRPr sz="1500"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575" y="2120950"/>
            <a:ext cx="3465076" cy="230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Focus: Hydrogen and Li-ion Energy Storage</a:t>
            </a:r>
            <a:endParaRPr/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471900" y="1919075"/>
            <a:ext cx="8222100" cy="36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Hydrogen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Hydrogen Production Hazards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Hydrogen Storage Hazards (BLEVE)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Hydrogen Vehicles</a:t>
            </a:r>
            <a:endParaRPr sz="16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Li-ion Energy Storage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Industrial Energy Storage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Home Energy Storage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Li-ion Vehicles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7075" y="2183600"/>
            <a:ext cx="3521526" cy="23212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Production Hazards with Electrolysis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471900" y="1919075"/>
            <a:ext cx="4774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Hydrogen is </a:t>
            </a:r>
            <a:r>
              <a:rPr lang="en"/>
              <a:t>flammable</a:t>
            </a:r>
            <a:r>
              <a:rPr lang="en"/>
              <a:t>, odorless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Oxygen must be separated out, has its own hazards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using seawater, chlorine gas may be produced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Air monitoring is crucial for leaks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likelihood of container corrosion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4975" y="1919075"/>
            <a:ext cx="3838425" cy="25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Storage Hazards (BLEVE)</a:t>
            </a:r>
            <a:endParaRPr/>
          </a:p>
        </p:txBody>
      </p:sp>
      <p:pic>
        <p:nvPicPr>
          <p:cNvPr id="95" name="Google Shape;95;p17" title="BLEVE Boiling Liquid Expanding Vapor Explosion Demonstration   How it Happens Training 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1850" y="1836150"/>
            <a:ext cx="5736000" cy="3226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275750" y="2092375"/>
            <a:ext cx="2787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BLEVE- Boiling Liquid Expanding Vapor Explosion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mitigate BLEVEs/Ruptures?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208325" y="1908925"/>
            <a:ext cx="58662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Pressure Relief Valves (PRVs)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On-site Industrial Fire Department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Paint Schemes (White Paint on Pressure Vessels)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Regular Inspections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Hazard Analysis (ie. </a:t>
            </a:r>
            <a:r>
              <a:rPr lang="en"/>
              <a:t>ensure</a:t>
            </a:r>
            <a:r>
              <a:rPr lang="en"/>
              <a:t> hydrogen &amp; oxygen stored separate)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Evacuation Plan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Placards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4713" y="3673825"/>
            <a:ext cx="1328773" cy="132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3400" y="2269000"/>
            <a:ext cx="2990548" cy="19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BLEVE Emergency Response </a:t>
            </a: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b="4037" l="0" r="16086" t="3982"/>
          <a:stretch/>
        </p:blipFill>
        <p:spPr>
          <a:xfrm rot="5400000">
            <a:off x="817825" y="840999"/>
            <a:ext cx="3047875" cy="46835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694463" y="4706700"/>
            <a:ext cx="3294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Emergency Response Guidebook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5775" y="1658825"/>
            <a:ext cx="4185826" cy="27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5770250" y="4576400"/>
            <a:ext cx="2818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LPG Firefighting Training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Vehicle Hazards</a:t>
            </a:r>
            <a:endParaRPr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Rupture of hydrogen storage, high voltage lines, battery failure, capacitor discharge</a:t>
            </a:r>
            <a:endParaRPr sz="1600"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825" y="2331925"/>
            <a:ext cx="6843939" cy="2710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Li-ion Batteries - Why do they catch on fire?</a:t>
            </a:r>
            <a:endParaRPr/>
          </a:p>
        </p:txBody>
      </p:sp>
      <p:pic>
        <p:nvPicPr>
          <p:cNvPr descr="This is an example of what can happen when a lithium battery is punctured. Dem-Con Materials Recovery Facility" id="126" name="Google Shape;126;p21" title="Lithium Battery fir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325" y="2316050"/>
            <a:ext cx="3820675" cy="214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893" y="2083150"/>
            <a:ext cx="3215750" cy="23820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