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4"/>
  </p:sldMasterIdLst>
  <p:notesMasterIdLst>
    <p:notesMasterId r:id="rId23"/>
  </p:notesMasterIdLst>
  <p:handoutMasterIdLst>
    <p:handoutMasterId r:id="rId24"/>
  </p:handoutMasterIdLst>
  <p:sldIdLst>
    <p:sldId id="1497" r:id="rId5"/>
    <p:sldId id="1498" r:id="rId6"/>
    <p:sldId id="1499" r:id="rId7"/>
    <p:sldId id="1500" r:id="rId8"/>
    <p:sldId id="1513" r:id="rId9"/>
    <p:sldId id="1502" r:id="rId10"/>
    <p:sldId id="1517" r:id="rId11"/>
    <p:sldId id="1503" r:id="rId12"/>
    <p:sldId id="1507" r:id="rId13"/>
    <p:sldId id="1504" r:id="rId14"/>
    <p:sldId id="1505" r:id="rId15"/>
    <p:sldId id="1508" r:id="rId16"/>
    <p:sldId id="1509" r:id="rId17"/>
    <p:sldId id="1510" r:id="rId18"/>
    <p:sldId id="290" r:id="rId19"/>
    <p:sldId id="1514" r:id="rId20"/>
    <p:sldId id="1515" r:id="rId21"/>
    <p:sldId id="151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471F2E-E011-F521-299E-65FC243E7E5E}" name="David Salaguinto" initials="DS" userId="S::davidsa@microsoft.com::9399e6ad-b974-43d0-b593-8c2804f84e0d" providerId="AD"/>
  <p188:author id="{DC3CAF61-3D39-8A1C-6AB6-F5CBCFCBEA47}" name="Vanessa Buzgheia (ALLEGIS GROUP HOLDINGS INC)" initials="" userId="S::v-vabuzgheia@microsoft.com::f3934b54-4599-40d0-96a8-d6208686f730" providerId="AD"/>
  <p188:author id="{9941987A-41B7-49AC-EE6E-03F2D0BD95BA}" name="Daria Naidenov" initials="DN" userId="S::danaidenov@microsoft.com::ab38ab5f-bdf0-4774-ae5a-d2782abb20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F74D7-911E-8FB2-CA4F-5D24F9BB25D2}" v="308" dt="2025-12-01T03:55:56.111"/>
    <p1510:client id="{8C5341BC-D2C5-9733-5B1D-6D51559ED88F}" v="99" dt="2025-12-01T03:05:47.646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58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ns, Olivia Marie" userId="S::oevans2@illinois.edu::3e19b3c6-bb70-4f1c-8372-76cb3bfd4a84" providerId="AD" clId="Web-{19A372EE-6E2C-7FF8-580E-829DCA5E07E0}"/>
    <pc:docChg chg="modSld">
      <pc:chgData name="Evans, Olivia Marie" userId="S::oevans2@illinois.edu::3e19b3c6-bb70-4f1c-8372-76cb3bfd4a84" providerId="AD" clId="Web-{19A372EE-6E2C-7FF8-580E-829DCA5E07E0}" dt="2025-11-24T18:09:54.725" v="14" actId="1076"/>
      <pc:docMkLst>
        <pc:docMk/>
      </pc:docMkLst>
      <pc:sldChg chg="modSp">
        <pc:chgData name="Evans, Olivia Marie" userId="S::oevans2@illinois.edu::3e19b3c6-bb70-4f1c-8372-76cb3bfd4a84" providerId="AD" clId="Web-{19A372EE-6E2C-7FF8-580E-829DCA5E07E0}" dt="2025-11-24T18:09:54.725" v="14" actId="1076"/>
        <pc:sldMkLst>
          <pc:docMk/>
          <pc:sldMk cId="1773831372" sldId="1497"/>
        </pc:sldMkLst>
        <pc:spChg chg="mod">
          <ac:chgData name="Evans, Olivia Marie" userId="S::oevans2@illinois.edu::3e19b3c6-bb70-4f1c-8372-76cb3bfd4a84" providerId="AD" clId="Web-{19A372EE-6E2C-7FF8-580E-829DCA5E07E0}" dt="2025-11-24T18:09:19.428" v="2" actId="20577"/>
          <ac:spMkLst>
            <pc:docMk/>
            <pc:sldMk cId="1773831372" sldId="1497"/>
            <ac:spMk id="2" creationId="{1F057989-07E4-B482-9F2A-EBF670F7FA92}"/>
          </ac:spMkLst>
        </pc:spChg>
        <pc:spChg chg="mod">
          <ac:chgData name="Evans, Olivia Marie" userId="S::oevans2@illinois.edu::3e19b3c6-bb70-4f1c-8372-76cb3bfd4a84" providerId="AD" clId="Web-{19A372EE-6E2C-7FF8-580E-829DCA5E07E0}" dt="2025-11-24T18:09:54.725" v="14" actId="1076"/>
          <ac:spMkLst>
            <pc:docMk/>
            <pc:sldMk cId="1773831372" sldId="1497"/>
            <ac:spMk id="3" creationId="{363CF5F8-0028-8636-5006-5D5C52B32774}"/>
          </ac:spMkLst>
        </pc:spChg>
      </pc:sldChg>
    </pc:docChg>
  </pc:docChgLst>
  <pc:docChgLst>
    <pc:chgData name="Evans, Olivia Marie" userId="S::oevans2@illinois.edu::3e19b3c6-bb70-4f1c-8372-76cb3bfd4a84" providerId="AD" clId="Web-{909FD949-54E0-ED71-E164-8EEF836E57E8}"/>
    <pc:docChg chg="addSld delSld modSld sldOrd">
      <pc:chgData name="Evans, Olivia Marie" userId="S::oevans2@illinois.edu::3e19b3c6-bb70-4f1c-8372-76cb3bfd4a84" providerId="AD" clId="Web-{909FD949-54E0-ED71-E164-8EEF836E57E8}" dt="2025-11-24T18:31:53.324" v="341"/>
      <pc:docMkLst>
        <pc:docMk/>
      </pc:docMkLst>
      <pc:sldChg chg="addSp delSp modSp">
        <pc:chgData name="Evans, Olivia Marie" userId="S::oevans2@illinois.edu::3e19b3c6-bb70-4f1c-8372-76cb3bfd4a84" providerId="AD" clId="Web-{909FD949-54E0-ED71-E164-8EEF836E57E8}" dt="2025-11-24T18:30:11.994" v="309"/>
        <pc:sldMkLst>
          <pc:docMk/>
          <pc:sldMk cId="987945984" sldId="290"/>
        </pc:sldMkLst>
        <pc:spChg chg="add mod">
          <ac:chgData name="Evans, Olivia Marie" userId="S::oevans2@illinois.edu::3e19b3c6-bb70-4f1c-8372-76cb3bfd4a84" providerId="AD" clId="Web-{909FD949-54E0-ED71-E164-8EEF836E57E8}" dt="2025-11-24T18:30:11.994" v="309"/>
          <ac:spMkLst>
            <pc:docMk/>
            <pc:sldMk cId="987945984" sldId="290"/>
            <ac:spMk id="13" creationId="{92AAEB16-9D93-507B-9BC0-E166233F6CCA}"/>
          </ac:spMkLst>
        </pc:spChg>
      </pc:sldChg>
      <pc:sldChg chg="addSp delSp modSp">
        <pc:chgData name="Evans, Olivia Marie" userId="S::oevans2@illinois.edu::3e19b3c6-bb70-4f1c-8372-76cb3bfd4a84" providerId="AD" clId="Web-{909FD949-54E0-ED71-E164-8EEF836E57E8}" dt="2025-11-24T18:11:08.976" v="12" actId="20577"/>
        <pc:sldMkLst>
          <pc:docMk/>
          <pc:sldMk cId="1773831372" sldId="1497"/>
        </pc:sldMkLst>
        <pc:spChg chg="mod">
          <ac:chgData name="Evans, Olivia Marie" userId="S::oevans2@illinois.edu::3e19b3c6-bb70-4f1c-8372-76cb3bfd4a84" providerId="AD" clId="Web-{909FD949-54E0-ED71-E164-8EEF836E57E8}" dt="2025-11-24T18:11:08.976" v="12" actId="20577"/>
          <ac:spMkLst>
            <pc:docMk/>
            <pc:sldMk cId="1773831372" sldId="1497"/>
            <ac:spMk id="3" creationId="{363CF5F8-0028-8636-5006-5D5C52B32774}"/>
          </ac:spMkLst>
        </pc:spChg>
      </pc:sldChg>
      <pc:sldChg chg="addSp delSp modSp">
        <pc:chgData name="Evans, Olivia Marie" userId="S::oevans2@illinois.edu::3e19b3c6-bb70-4f1c-8372-76cb3bfd4a84" providerId="AD" clId="Web-{909FD949-54E0-ED71-E164-8EEF836E57E8}" dt="2025-11-24T18:16:01.078" v="51" actId="1076"/>
        <pc:sldMkLst>
          <pc:docMk/>
          <pc:sldMk cId="1545177064" sldId="1498"/>
        </pc:sldMkLst>
        <pc:spChg chg="add del mod">
          <ac:chgData name="Evans, Olivia Marie" userId="S::oevans2@illinois.edu::3e19b3c6-bb70-4f1c-8372-76cb3bfd4a84" providerId="AD" clId="Web-{909FD949-54E0-ED71-E164-8EEF836E57E8}" dt="2025-11-24T18:16:01.078" v="51" actId="1076"/>
          <ac:spMkLst>
            <pc:docMk/>
            <pc:sldMk cId="1545177064" sldId="1498"/>
            <ac:spMk id="3" creationId="{79BC7904-BA22-561E-1DE0-8E716FCEA69E}"/>
          </ac:spMkLst>
        </pc:spChg>
      </pc:sldChg>
      <pc:sldChg chg="addSp delSp modSp">
        <pc:chgData name="Evans, Olivia Marie" userId="S::oevans2@illinois.edu::3e19b3c6-bb70-4f1c-8372-76cb3bfd4a84" providerId="AD" clId="Web-{909FD949-54E0-ED71-E164-8EEF836E57E8}" dt="2025-11-24T18:20:07.426" v="135" actId="20577"/>
        <pc:sldMkLst>
          <pc:docMk/>
          <pc:sldMk cId="1751885377" sldId="1499"/>
        </pc:sldMkLst>
        <pc:spChg chg="add mod">
          <ac:chgData name="Evans, Olivia Marie" userId="S::oevans2@illinois.edu::3e19b3c6-bb70-4f1c-8372-76cb3bfd4a84" providerId="AD" clId="Web-{909FD949-54E0-ED71-E164-8EEF836E57E8}" dt="2025-11-24T18:20:07.426" v="135" actId="20577"/>
          <ac:spMkLst>
            <pc:docMk/>
            <pc:sldMk cId="1751885377" sldId="1499"/>
            <ac:spMk id="5" creationId="{D90F64FB-220F-7F0C-70C1-631A70F04935}"/>
          </ac:spMkLst>
        </pc:spChg>
      </pc:sldChg>
      <pc:sldChg chg="addSp delSp modSp">
        <pc:chgData name="Evans, Olivia Marie" userId="S::oevans2@illinois.edu::3e19b3c6-bb70-4f1c-8372-76cb3bfd4a84" providerId="AD" clId="Web-{909FD949-54E0-ED71-E164-8EEF836E57E8}" dt="2025-11-24T18:21:34.036" v="153" actId="20577"/>
        <pc:sldMkLst>
          <pc:docMk/>
          <pc:sldMk cId="948600294" sldId="1500"/>
        </pc:sldMkLst>
        <pc:spChg chg="mod">
          <ac:chgData name="Evans, Olivia Marie" userId="S::oevans2@illinois.edu::3e19b3c6-bb70-4f1c-8372-76cb3bfd4a84" providerId="AD" clId="Web-{909FD949-54E0-ED71-E164-8EEF836E57E8}" dt="2025-11-24T18:21:34.036" v="153" actId="20577"/>
          <ac:spMkLst>
            <pc:docMk/>
            <pc:sldMk cId="948600294" sldId="1500"/>
            <ac:spMk id="4" creationId="{42DE842F-FDC7-B259-9F3B-88630D44DFA3}"/>
          </ac:spMkLst>
        </pc:spChg>
      </pc:sldChg>
      <pc:sldChg chg="addSp modSp">
        <pc:chgData name="Evans, Olivia Marie" userId="S::oevans2@illinois.edu::3e19b3c6-bb70-4f1c-8372-76cb3bfd4a84" providerId="AD" clId="Web-{909FD949-54E0-ED71-E164-8EEF836E57E8}" dt="2025-11-24T18:23:12.959" v="181" actId="20577"/>
        <pc:sldMkLst>
          <pc:docMk/>
          <pc:sldMk cId="1858387724" sldId="1502"/>
        </pc:sldMkLst>
        <pc:spChg chg="add mod">
          <ac:chgData name="Evans, Olivia Marie" userId="S::oevans2@illinois.edu::3e19b3c6-bb70-4f1c-8372-76cb3bfd4a84" providerId="AD" clId="Web-{909FD949-54E0-ED71-E164-8EEF836E57E8}" dt="2025-11-24T18:23:12.959" v="181" actId="20577"/>
          <ac:spMkLst>
            <pc:docMk/>
            <pc:sldMk cId="1858387724" sldId="1502"/>
            <ac:spMk id="3" creationId="{623D5DD8-FD77-93CF-076A-34191B134E13}"/>
          </ac:spMkLst>
        </pc:spChg>
      </pc:sldChg>
      <pc:sldChg chg="addSp delSp modSp">
        <pc:chgData name="Evans, Olivia Marie" userId="S::oevans2@illinois.edu::3e19b3c6-bb70-4f1c-8372-76cb3bfd4a84" providerId="AD" clId="Web-{909FD949-54E0-ED71-E164-8EEF836E57E8}" dt="2025-11-24T18:24:41.712" v="209" actId="1076"/>
        <pc:sldMkLst>
          <pc:docMk/>
          <pc:sldMk cId="1834936329" sldId="1503"/>
        </pc:sldMkLst>
        <pc:spChg chg="add mod">
          <ac:chgData name="Evans, Olivia Marie" userId="S::oevans2@illinois.edu::3e19b3c6-bb70-4f1c-8372-76cb3bfd4a84" providerId="AD" clId="Web-{909FD949-54E0-ED71-E164-8EEF836E57E8}" dt="2025-11-24T18:24:41.712" v="209" actId="1076"/>
          <ac:spMkLst>
            <pc:docMk/>
            <pc:sldMk cId="1834936329" sldId="1503"/>
            <ac:spMk id="6" creationId="{2945FD4D-FDB7-5D3B-C8F0-955B3CA78B29}"/>
          </ac:spMkLst>
        </pc:spChg>
      </pc:sldChg>
      <pc:sldChg chg="addSp delSp modSp">
        <pc:chgData name="Evans, Olivia Marie" userId="S::oevans2@illinois.edu::3e19b3c6-bb70-4f1c-8372-76cb3bfd4a84" providerId="AD" clId="Web-{909FD949-54E0-ED71-E164-8EEF836E57E8}" dt="2025-11-24T18:27:00.439" v="259" actId="1076"/>
        <pc:sldMkLst>
          <pc:docMk/>
          <pc:sldMk cId="166532315" sldId="1504"/>
        </pc:sldMkLst>
        <pc:spChg chg="add mod">
          <ac:chgData name="Evans, Olivia Marie" userId="S::oevans2@illinois.edu::3e19b3c6-bb70-4f1c-8372-76cb3bfd4a84" providerId="AD" clId="Web-{909FD949-54E0-ED71-E164-8EEF836E57E8}" dt="2025-11-24T18:27:00.439" v="259" actId="1076"/>
          <ac:spMkLst>
            <pc:docMk/>
            <pc:sldMk cId="166532315" sldId="1504"/>
            <ac:spMk id="11" creationId="{A3176A30-EDD9-9054-8A56-9F5CEBF8DC64}"/>
          </ac:spMkLst>
        </pc:spChg>
      </pc:sldChg>
      <pc:sldChg chg="addSp delSp modSp">
        <pc:chgData name="Evans, Olivia Marie" userId="S::oevans2@illinois.edu::3e19b3c6-bb70-4f1c-8372-76cb3bfd4a84" providerId="AD" clId="Web-{909FD949-54E0-ED71-E164-8EEF836E57E8}" dt="2025-11-24T18:27:45.176" v="274" actId="14100"/>
        <pc:sldMkLst>
          <pc:docMk/>
          <pc:sldMk cId="1472982638" sldId="1505"/>
        </pc:sldMkLst>
        <pc:spChg chg="add mod">
          <ac:chgData name="Evans, Olivia Marie" userId="S::oevans2@illinois.edu::3e19b3c6-bb70-4f1c-8372-76cb3bfd4a84" providerId="AD" clId="Web-{909FD949-54E0-ED71-E164-8EEF836E57E8}" dt="2025-11-24T18:27:45.176" v="274" actId="14100"/>
          <ac:spMkLst>
            <pc:docMk/>
            <pc:sldMk cId="1472982638" sldId="1505"/>
            <ac:spMk id="6" creationId="{E23B9238-E208-D5F6-AB58-4E94B9E25801}"/>
          </ac:spMkLst>
        </pc:spChg>
      </pc:sldChg>
      <pc:sldChg chg="modSp">
        <pc:chgData name="Evans, Olivia Marie" userId="S::oevans2@illinois.edu::3e19b3c6-bb70-4f1c-8372-76cb3bfd4a84" providerId="AD" clId="Web-{909FD949-54E0-ED71-E164-8EEF836E57E8}" dt="2025-11-24T18:26:00.952" v="242" actId="1076"/>
        <pc:sldMkLst>
          <pc:docMk/>
          <pc:sldMk cId="1093627239" sldId="1507"/>
        </pc:sldMkLst>
      </pc:sldChg>
      <pc:sldChg chg="addSp modSp">
        <pc:chgData name="Evans, Olivia Marie" userId="S::oevans2@illinois.edu::3e19b3c6-bb70-4f1c-8372-76cb3bfd4a84" providerId="AD" clId="Web-{909FD949-54E0-ED71-E164-8EEF836E57E8}" dt="2025-11-24T18:28:44.788" v="284" actId="14100"/>
        <pc:sldMkLst>
          <pc:docMk/>
          <pc:sldMk cId="3761678752" sldId="1508"/>
        </pc:sldMkLst>
        <pc:spChg chg="add mod">
          <ac:chgData name="Evans, Olivia Marie" userId="S::oevans2@illinois.edu::3e19b3c6-bb70-4f1c-8372-76cb3bfd4a84" providerId="AD" clId="Web-{909FD949-54E0-ED71-E164-8EEF836E57E8}" dt="2025-11-24T18:28:44.788" v="284" actId="14100"/>
          <ac:spMkLst>
            <pc:docMk/>
            <pc:sldMk cId="3761678752" sldId="1508"/>
            <ac:spMk id="3" creationId="{6D1D226A-CF36-3553-DCC7-725CA928554B}"/>
          </ac:spMkLst>
        </pc:spChg>
      </pc:sldChg>
      <pc:sldChg chg="addSp delSp modSp">
        <pc:chgData name="Evans, Olivia Marie" userId="S::oevans2@illinois.edu::3e19b3c6-bb70-4f1c-8372-76cb3bfd4a84" providerId="AD" clId="Web-{909FD949-54E0-ED71-E164-8EEF836E57E8}" dt="2025-11-24T18:29:19.898" v="295" actId="14100"/>
        <pc:sldMkLst>
          <pc:docMk/>
          <pc:sldMk cId="611099963" sldId="1509"/>
        </pc:sldMkLst>
        <pc:spChg chg="add mod">
          <ac:chgData name="Evans, Olivia Marie" userId="S::oevans2@illinois.edu::3e19b3c6-bb70-4f1c-8372-76cb3bfd4a84" providerId="AD" clId="Web-{909FD949-54E0-ED71-E164-8EEF836E57E8}" dt="2025-11-24T18:29:19.898" v="295" actId="14100"/>
          <ac:spMkLst>
            <pc:docMk/>
            <pc:sldMk cId="611099963" sldId="1509"/>
            <ac:spMk id="6" creationId="{7E4AFFC6-57DD-41DB-C109-48ABC102EDB7}"/>
          </ac:spMkLst>
        </pc:spChg>
      </pc:sldChg>
      <pc:sldChg chg="addSp delSp modSp">
        <pc:chgData name="Evans, Olivia Marie" userId="S::oevans2@illinois.edu::3e19b3c6-bb70-4f1c-8372-76cb3bfd4a84" providerId="AD" clId="Web-{909FD949-54E0-ED71-E164-8EEF836E57E8}" dt="2025-11-24T18:29:51.680" v="302"/>
        <pc:sldMkLst>
          <pc:docMk/>
          <pc:sldMk cId="1989932336" sldId="1510"/>
        </pc:sldMkLst>
        <pc:spChg chg="add mod">
          <ac:chgData name="Evans, Olivia Marie" userId="S::oevans2@illinois.edu::3e19b3c6-bb70-4f1c-8372-76cb3bfd4a84" providerId="AD" clId="Web-{909FD949-54E0-ED71-E164-8EEF836E57E8}" dt="2025-11-24T18:29:48.243" v="300" actId="1076"/>
          <ac:spMkLst>
            <pc:docMk/>
            <pc:sldMk cId="1989932336" sldId="1510"/>
            <ac:spMk id="2" creationId="{E686C8F9-95F8-B049-6437-E101A44E202C}"/>
          </ac:spMkLst>
        </pc:spChg>
      </pc:sldChg>
      <pc:sldChg chg="addSp delSp modSp">
        <pc:chgData name="Evans, Olivia Marie" userId="S::oevans2@illinois.edu::3e19b3c6-bb70-4f1c-8372-76cb3bfd4a84" providerId="AD" clId="Web-{909FD949-54E0-ED71-E164-8EEF836E57E8}" dt="2025-11-24T18:22:13.287" v="167" actId="20577"/>
        <pc:sldMkLst>
          <pc:docMk/>
          <pc:sldMk cId="1403495588" sldId="1513"/>
        </pc:sldMkLst>
        <pc:spChg chg="add mod">
          <ac:chgData name="Evans, Olivia Marie" userId="S::oevans2@illinois.edu::3e19b3c6-bb70-4f1c-8372-76cb3bfd4a84" providerId="AD" clId="Web-{909FD949-54E0-ED71-E164-8EEF836E57E8}" dt="2025-11-24T18:22:13.287" v="167" actId="20577"/>
          <ac:spMkLst>
            <pc:docMk/>
            <pc:sldMk cId="1403495588" sldId="1513"/>
            <ac:spMk id="8" creationId="{F46D6847-11BF-EB66-6717-2CA86C44702E}"/>
          </ac:spMkLst>
        </pc:spChg>
      </pc:sldChg>
      <pc:sldChg chg="addSp delSp modSp add replId">
        <pc:chgData name="Evans, Olivia Marie" userId="S::oevans2@illinois.edu::3e19b3c6-bb70-4f1c-8372-76cb3bfd4a84" providerId="AD" clId="Web-{909FD949-54E0-ED71-E164-8EEF836E57E8}" dt="2025-11-24T18:31:01.698" v="316"/>
        <pc:sldMkLst>
          <pc:docMk/>
          <pc:sldMk cId="3004682979" sldId="1514"/>
        </pc:sldMkLst>
        <pc:spChg chg="add mod">
          <ac:chgData name="Evans, Olivia Marie" userId="S::oevans2@illinois.edu::3e19b3c6-bb70-4f1c-8372-76cb3bfd4a84" providerId="AD" clId="Web-{909FD949-54E0-ED71-E164-8EEF836E57E8}" dt="2025-11-24T18:31:01.698" v="316"/>
          <ac:spMkLst>
            <pc:docMk/>
            <pc:sldMk cId="3004682979" sldId="1514"/>
            <ac:spMk id="2" creationId="{64FAD99A-EB0F-2169-0B3C-BB8756FD198D}"/>
          </ac:spMkLst>
        </pc:spChg>
      </pc:sldChg>
      <pc:sldChg chg="modSp add ord replId">
        <pc:chgData name="Evans, Olivia Marie" userId="S::oevans2@illinois.edu::3e19b3c6-bb70-4f1c-8372-76cb3bfd4a84" providerId="AD" clId="Web-{909FD949-54E0-ED71-E164-8EEF836E57E8}" dt="2025-11-24T18:31:39.699" v="335" actId="1076"/>
        <pc:sldMkLst>
          <pc:docMk/>
          <pc:sldMk cId="2628595849" sldId="1515"/>
        </pc:sldMkLst>
        <pc:spChg chg="mod">
          <ac:chgData name="Evans, Olivia Marie" userId="S::oevans2@illinois.edu::3e19b3c6-bb70-4f1c-8372-76cb3bfd4a84" providerId="AD" clId="Web-{909FD949-54E0-ED71-E164-8EEF836E57E8}" dt="2025-11-24T18:31:37.480" v="334" actId="20577"/>
          <ac:spMkLst>
            <pc:docMk/>
            <pc:sldMk cId="2628595849" sldId="1515"/>
            <ac:spMk id="8" creationId="{0A801E64-C012-4534-B661-73E340DF9E97}"/>
          </ac:spMkLst>
        </pc:spChg>
      </pc:sldChg>
      <pc:sldChg chg="delSp modSp add ord replId">
        <pc:chgData name="Evans, Olivia Marie" userId="S::oevans2@illinois.edu::3e19b3c6-bb70-4f1c-8372-76cb3bfd4a84" providerId="AD" clId="Web-{909FD949-54E0-ED71-E164-8EEF836E57E8}" dt="2025-11-24T18:31:53.324" v="341"/>
        <pc:sldMkLst>
          <pc:docMk/>
          <pc:sldMk cId="620671914" sldId="1516"/>
        </pc:sldMkLst>
        <pc:spChg chg="mod">
          <ac:chgData name="Evans, Olivia Marie" userId="S::oevans2@illinois.edu::3e19b3c6-bb70-4f1c-8372-76cb3bfd4a84" providerId="AD" clId="Web-{909FD949-54E0-ED71-E164-8EEF836E57E8}" dt="2025-11-24T18:31:49.746" v="338" actId="20577"/>
          <ac:spMkLst>
            <pc:docMk/>
            <pc:sldMk cId="620671914" sldId="1516"/>
            <ac:spMk id="3" creationId="{DD3EFF2C-E412-F416-51D0-BD3AB43F081B}"/>
          </ac:spMkLst>
        </pc:spChg>
      </pc:sldChg>
    </pc:docChg>
  </pc:docChgLst>
  <pc:docChgLst>
    <pc:chgData name="Evans, Olivia Marie" userId="S::oevans2@illinois.edu::3e19b3c6-bb70-4f1c-8372-76cb3bfd4a84" providerId="AD" clId="Web-{0AE1B941-C037-E499-CE52-9363B7F7B59D}"/>
    <pc:docChg chg="addSld modSld">
      <pc:chgData name="Evans, Olivia Marie" userId="S::oevans2@illinois.edu::3e19b3c6-bb70-4f1c-8372-76cb3bfd4a84" providerId="AD" clId="Web-{0AE1B941-C037-E499-CE52-9363B7F7B59D}" dt="2025-11-26T18:49:38.456" v="375" actId="14100"/>
      <pc:docMkLst>
        <pc:docMk/>
      </pc:docMkLst>
      <pc:sldChg chg="delSp modSp">
        <pc:chgData name="Evans, Olivia Marie" userId="S::oevans2@illinois.edu::3e19b3c6-bb70-4f1c-8372-76cb3bfd4a84" providerId="AD" clId="Web-{0AE1B941-C037-E499-CE52-9363B7F7B59D}" dt="2025-11-26T18:45:26.652" v="353" actId="20577"/>
        <pc:sldMkLst>
          <pc:docMk/>
          <pc:sldMk cId="987945984" sldId="290"/>
        </pc:sldMkLst>
        <pc:spChg chg="mod">
          <ac:chgData name="Evans, Olivia Marie" userId="S::oevans2@illinois.edu::3e19b3c6-bb70-4f1c-8372-76cb3bfd4a84" providerId="AD" clId="Web-{0AE1B941-C037-E499-CE52-9363B7F7B59D}" dt="2025-11-26T18:45:26.652" v="353" actId="20577"/>
          <ac:spMkLst>
            <pc:docMk/>
            <pc:sldMk cId="987945984" sldId="290"/>
            <ac:spMk id="13" creationId="{92AAEB16-9D93-507B-9BC0-E166233F6CCA}"/>
          </ac:spMkLst>
        </pc:spChg>
      </pc:sldChg>
      <pc:sldChg chg="delSp modSp">
        <pc:chgData name="Evans, Olivia Marie" userId="S::oevans2@illinois.edu::3e19b3c6-bb70-4f1c-8372-76cb3bfd4a84" providerId="AD" clId="Web-{0AE1B941-C037-E499-CE52-9363B7F7B59D}" dt="2025-11-26T18:07:57.835" v="25"/>
        <pc:sldMkLst>
          <pc:docMk/>
          <pc:sldMk cId="1773831372" sldId="1497"/>
        </pc:sldMkLst>
        <pc:spChg chg="mod">
          <ac:chgData name="Evans, Olivia Marie" userId="S::oevans2@illinois.edu::3e19b3c6-bb70-4f1c-8372-76cb3bfd4a84" providerId="AD" clId="Web-{0AE1B941-C037-E499-CE52-9363B7F7B59D}" dt="2025-11-26T18:05:51.590" v="1" actId="20577"/>
          <ac:spMkLst>
            <pc:docMk/>
            <pc:sldMk cId="1773831372" sldId="1497"/>
            <ac:spMk id="2" creationId="{1F057989-07E4-B482-9F2A-EBF670F7FA92}"/>
          </ac:spMkLst>
        </pc:spChg>
      </pc:sldChg>
      <pc:sldChg chg="addSp modSp">
        <pc:chgData name="Evans, Olivia Marie" userId="S::oevans2@illinois.edu::3e19b3c6-bb70-4f1c-8372-76cb3bfd4a84" providerId="AD" clId="Web-{0AE1B941-C037-E499-CE52-9363B7F7B59D}" dt="2025-11-26T18:07:17.425" v="19" actId="1076"/>
        <pc:sldMkLst>
          <pc:docMk/>
          <pc:sldMk cId="1545177064" sldId="1498"/>
        </pc:sldMkLst>
        <pc:spChg chg="mod">
          <ac:chgData name="Evans, Olivia Marie" userId="S::oevans2@illinois.edu::3e19b3c6-bb70-4f1c-8372-76cb3bfd4a84" providerId="AD" clId="Web-{0AE1B941-C037-E499-CE52-9363B7F7B59D}" dt="2025-11-26T18:07:11.769" v="17" actId="20577"/>
          <ac:spMkLst>
            <pc:docMk/>
            <pc:sldMk cId="1545177064" sldId="1498"/>
            <ac:spMk id="3" creationId="{79BC7904-BA22-561E-1DE0-8E716FCEA69E}"/>
          </ac:spMkLst>
        </pc:spChg>
        <pc:picChg chg="add mod">
          <ac:chgData name="Evans, Olivia Marie" userId="S::oevans2@illinois.edu::3e19b3c6-bb70-4f1c-8372-76cb3bfd4a84" providerId="AD" clId="Web-{0AE1B941-C037-E499-CE52-9363B7F7B59D}" dt="2025-11-26T18:07:17.425" v="19" actId="1076"/>
          <ac:picMkLst>
            <pc:docMk/>
            <pc:sldMk cId="1545177064" sldId="1498"/>
            <ac:picMk id="2" creationId="{AB4B20C8-C35A-D209-703D-87E75FA74EDE}"/>
          </ac:picMkLst>
        </pc:picChg>
      </pc:sldChg>
      <pc:sldChg chg="addSp modSp">
        <pc:chgData name="Evans, Olivia Marie" userId="S::oevans2@illinois.edu::3e19b3c6-bb70-4f1c-8372-76cb3bfd4a84" providerId="AD" clId="Web-{0AE1B941-C037-E499-CE52-9363B7F7B59D}" dt="2025-11-26T18:09:57.091" v="61" actId="1076"/>
        <pc:sldMkLst>
          <pc:docMk/>
          <pc:sldMk cId="1751885377" sldId="1499"/>
        </pc:sldMkLst>
        <pc:spChg chg="add mod">
          <ac:chgData name="Evans, Olivia Marie" userId="S::oevans2@illinois.edu::3e19b3c6-bb70-4f1c-8372-76cb3bfd4a84" providerId="AD" clId="Web-{0AE1B941-C037-E499-CE52-9363B7F7B59D}" dt="2025-11-26T18:09:57.091" v="61" actId="1076"/>
          <ac:spMkLst>
            <pc:docMk/>
            <pc:sldMk cId="1751885377" sldId="1499"/>
            <ac:spMk id="2" creationId="{1F5F4B7D-A19D-8F54-4619-F43A3D2F9E07}"/>
          </ac:spMkLst>
        </pc:spChg>
        <pc:spChg chg="mod">
          <ac:chgData name="Evans, Olivia Marie" userId="S::oevans2@illinois.edu::3e19b3c6-bb70-4f1c-8372-76cb3bfd4a84" providerId="AD" clId="Web-{0AE1B941-C037-E499-CE52-9363B7F7B59D}" dt="2025-11-26T18:09:22.371" v="55" actId="20577"/>
          <ac:spMkLst>
            <pc:docMk/>
            <pc:sldMk cId="1751885377" sldId="1499"/>
            <ac:spMk id="5" creationId="{D90F64FB-220F-7F0C-70C1-631A70F04935}"/>
          </ac:spMkLst>
        </pc:spChg>
      </pc:sldChg>
      <pc:sldChg chg="addSp delSp modSp">
        <pc:chgData name="Evans, Olivia Marie" userId="S::oevans2@illinois.edu::3e19b3c6-bb70-4f1c-8372-76cb3bfd4a84" providerId="AD" clId="Web-{0AE1B941-C037-E499-CE52-9363B7F7B59D}" dt="2025-11-26T18:16:18.040" v="95" actId="1076"/>
        <pc:sldMkLst>
          <pc:docMk/>
          <pc:sldMk cId="948600294" sldId="1500"/>
        </pc:sldMkLst>
        <pc:spChg chg="mod">
          <ac:chgData name="Evans, Olivia Marie" userId="S::oevans2@illinois.edu::3e19b3c6-bb70-4f1c-8372-76cb3bfd4a84" providerId="AD" clId="Web-{0AE1B941-C037-E499-CE52-9363B7F7B59D}" dt="2025-11-26T18:16:14.196" v="94" actId="14100"/>
          <ac:spMkLst>
            <pc:docMk/>
            <pc:sldMk cId="948600294" sldId="1500"/>
            <ac:spMk id="4" creationId="{42DE842F-FDC7-B259-9F3B-88630D44DFA3}"/>
          </ac:spMkLst>
        </pc:spChg>
        <pc:picChg chg="add mod">
          <ac:chgData name="Evans, Olivia Marie" userId="S::oevans2@illinois.edu::3e19b3c6-bb70-4f1c-8372-76cb3bfd4a84" providerId="AD" clId="Web-{0AE1B941-C037-E499-CE52-9363B7F7B59D}" dt="2025-11-26T18:16:18.040" v="95" actId="1076"/>
          <ac:picMkLst>
            <pc:docMk/>
            <pc:sldMk cId="948600294" sldId="1500"/>
            <ac:picMk id="5" creationId="{8EB689B6-DCCF-9117-A5AA-C3C2305AE515}"/>
          </ac:picMkLst>
        </pc:picChg>
      </pc:sldChg>
      <pc:sldChg chg="addSp delSp modSp">
        <pc:chgData name="Evans, Olivia Marie" userId="S::oevans2@illinois.edu::3e19b3c6-bb70-4f1c-8372-76cb3bfd4a84" providerId="AD" clId="Web-{0AE1B941-C037-E499-CE52-9363B7F7B59D}" dt="2025-11-26T18:18:27.714" v="126" actId="1076"/>
        <pc:sldMkLst>
          <pc:docMk/>
          <pc:sldMk cId="1858387724" sldId="1502"/>
        </pc:sldMkLst>
        <pc:spChg chg="mod">
          <ac:chgData name="Evans, Olivia Marie" userId="S::oevans2@illinois.edu::3e19b3c6-bb70-4f1c-8372-76cb3bfd4a84" providerId="AD" clId="Web-{0AE1B941-C037-E499-CE52-9363B7F7B59D}" dt="2025-11-26T18:18:24.323" v="125" actId="1076"/>
          <ac:spMkLst>
            <pc:docMk/>
            <pc:sldMk cId="1858387724" sldId="1502"/>
            <ac:spMk id="3" creationId="{623D5DD8-FD77-93CF-076A-34191B134E13}"/>
          </ac:spMkLst>
        </pc:spChg>
      </pc:sldChg>
      <pc:sldChg chg="addSp delSp modSp">
        <pc:chgData name="Evans, Olivia Marie" userId="S::oevans2@illinois.edu::3e19b3c6-bb70-4f1c-8372-76cb3bfd4a84" providerId="AD" clId="Web-{0AE1B941-C037-E499-CE52-9363B7F7B59D}" dt="2025-11-26T18:25:32.967" v="163" actId="20577"/>
        <pc:sldMkLst>
          <pc:docMk/>
          <pc:sldMk cId="1834936329" sldId="1503"/>
        </pc:sldMkLst>
        <pc:spChg chg="mod">
          <ac:chgData name="Evans, Olivia Marie" userId="S::oevans2@illinois.edu::3e19b3c6-bb70-4f1c-8372-76cb3bfd4a84" providerId="AD" clId="Web-{0AE1B941-C037-E499-CE52-9363B7F7B59D}" dt="2025-11-26T18:25:32.967" v="163" actId="20577"/>
          <ac:spMkLst>
            <pc:docMk/>
            <pc:sldMk cId="1834936329" sldId="1503"/>
            <ac:spMk id="6" creationId="{2945FD4D-FDB7-5D3B-C8F0-955B3CA78B29}"/>
          </ac:spMkLst>
        </pc:spChg>
        <pc:picChg chg="add mod">
          <ac:chgData name="Evans, Olivia Marie" userId="S::oevans2@illinois.edu::3e19b3c6-bb70-4f1c-8372-76cb3bfd4a84" providerId="AD" clId="Web-{0AE1B941-C037-E499-CE52-9363B7F7B59D}" dt="2025-11-26T18:25:22.951" v="159" actId="1076"/>
          <ac:picMkLst>
            <pc:docMk/>
            <pc:sldMk cId="1834936329" sldId="1503"/>
            <ac:picMk id="3" creationId="{EBD83969-BC5B-54D1-DEDA-AB3792F3C24F}"/>
          </ac:picMkLst>
        </pc:picChg>
      </pc:sldChg>
      <pc:sldChg chg="addSp modSp">
        <pc:chgData name="Evans, Olivia Marie" userId="S::oevans2@illinois.edu::3e19b3c6-bb70-4f1c-8372-76cb3bfd4a84" providerId="AD" clId="Web-{0AE1B941-C037-E499-CE52-9363B7F7B59D}" dt="2025-11-26T18:37:11.174" v="243" actId="1076"/>
        <pc:sldMkLst>
          <pc:docMk/>
          <pc:sldMk cId="166532315" sldId="1504"/>
        </pc:sldMkLst>
        <pc:spChg chg="mod">
          <ac:chgData name="Evans, Olivia Marie" userId="S::oevans2@illinois.edu::3e19b3c6-bb70-4f1c-8372-76cb3bfd4a84" providerId="AD" clId="Web-{0AE1B941-C037-E499-CE52-9363B7F7B59D}" dt="2025-11-26T18:36:36.908" v="236" actId="20577"/>
          <ac:spMkLst>
            <pc:docMk/>
            <pc:sldMk cId="166532315" sldId="1504"/>
            <ac:spMk id="11" creationId="{A3176A30-EDD9-9054-8A56-9F5CEBF8DC64}"/>
          </ac:spMkLst>
        </pc:spChg>
        <pc:picChg chg="add mod">
          <ac:chgData name="Evans, Olivia Marie" userId="S::oevans2@illinois.edu::3e19b3c6-bb70-4f1c-8372-76cb3bfd4a84" providerId="AD" clId="Web-{0AE1B941-C037-E499-CE52-9363B7F7B59D}" dt="2025-11-26T18:37:11.174" v="243" actId="1076"/>
          <ac:picMkLst>
            <pc:docMk/>
            <pc:sldMk cId="166532315" sldId="1504"/>
            <ac:picMk id="2" creationId="{E0E7BEB8-61A2-A80B-F5AC-8BDA0DD21B6B}"/>
          </ac:picMkLst>
        </pc:picChg>
        <pc:picChg chg="add mod">
          <ac:chgData name="Evans, Olivia Marie" userId="S::oevans2@illinois.edu::3e19b3c6-bb70-4f1c-8372-76cb3bfd4a84" providerId="AD" clId="Web-{0AE1B941-C037-E499-CE52-9363B7F7B59D}" dt="2025-11-26T18:37:07.033" v="241" actId="14100"/>
          <ac:picMkLst>
            <pc:docMk/>
            <pc:sldMk cId="166532315" sldId="1504"/>
            <ac:picMk id="3" creationId="{724D76E0-2B59-44F7-B323-8C9E624A33A4}"/>
          </ac:picMkLst>
        </pc:picChg>
      </pc:sldChg>
      <pc:sldChg chg="delSp modSp">
        <pc:chgData name="Evans, Olivia Marie" userId="S::oevans2@illinois.edu::3e19b3c6-bb70-4f1c-8372-76cb3bfd4a84" providerId="AD" clId="Web-{0AE1B941-C037-E499-CE52-9363B7F7B59D}" dt="2025-11-26T18:39:00.331" v="267" actId="20577"/>
        <pc:sldMkLst>
          <pc:docMk/>
          <pc:sldMk cId="1472982638" sldId="1505"/>
        </pc:sldMkLst>
        <pc:spChg chg="mod">
          <ac:chgData name="Evans, Olivia Marie" userId="S::oevans2@illinois.edu::3e19b3c6-bb70-4f1c-8372-76cb3bfd4a84" providerId="AD" clId="Web-{0AE1B941-C037-E499-CE52-9363B7F7B59D}" dt="2025-11-26T18:39:00.331" v="267" actId="20577"/>
          <ac:spMkLst>
            <pc:docMk/>
            <pc:sldMk cId="1472982638" sldId="1505"/>
            <ac:spMk id="6" creationId="{E23B9238-E208-D5F6-AB58-4E94B9E25801}"/>
          </ac:spMkLst>
        </pc:spChg>
      </pc:sldChg>
      <pc:sldChg chg="addSp delSp modSp">
        <pc:chgData name="Evans, Olivia Marie" userId="S::oevans2@illinois.edu::3e19b3c6-bb70-4f1c-8372-76cb3bfd4a84" providerId="AD" clId="Web-{0AE1B941-C037-E499-CE52-9363B7F7B59D}" dt="2025-11-26T18:38:10.565" v="246" actId="1076"/>
        <pc:sldMkLst>
          <pc:docMk/>
          <pc:sldMk cId="1093627239" sldId="1507"/>
        </pc:sldMkLst>
        <pc:spChg chg="add mod">
          <ac:chgData name="Evans, Olivia Marie" userId="S::oevans2@illinois.edu::3e19b3c6-bb70-4f1c-8372-76cb3bfd4a84" providerId="AD" clId="Web-{0AE1B941-C037-E499-CE52-9363B7F7B59D}" dt="2025-11-26T18:33:44.655" v="207" actId="1076"/>
          <ac:spMkLst>
            <pc:docMk/>
            <pc:sldMk cId="1093627239" sldId="1507"/>
            <ac:spMk id="8" creationId="{FF1D69FC-B19D-5BB2-B5AD-A447C77D7D02}"/>
          </ac:spMkLst>
        </pc:spChg>
        <pc:picChg chg="add mod">
          <ac:chgData name="Evans, Olivia Marie" userId="S::oevans2@illinois.edu::3e19b3c6-bb70-4f1c-8372-76cb3bfd4a84" providerId="AD" clId="Web-{0AE1B941-C037-E499-CE52-9363B7F7B59D}" dt="2025-11-26T18:38:10.565" v="246" actId="1076"/>
          <ac:picMkLst>
            <pc:docMk/>
            <pc:sldMk cId="1093627239" sldId="1507"/>
            <ac:picMk id="9" creationId="{0549C699-9981-0BD5-7C9C-43E21FAF9FD4}"/>
          </ac:picMkLst>
        </pc:picChg>
      </pc:sldChg>
      <pc:sldChg chg="addSp delSp modSp">
        <pc:chgData name="Evans, Olivia Marie" userId="S::oevans2@illinois.edu::3e19b3c6-bb70-4f1c-8372-76cb3bfd4a84" providerId="AD" clId="Web-{0AE1B941-C037-E499-CE52-9363B7F7B59D}" dt="2025-11-26T18:43:43.601" v="318"/>
        <pc:sldMkLst>
          <pc:docMk/>
          <pc:sldMk cId="3761678752" sldId="1508"/>
        </pc:sldMkLst>
        <pc:spChg chg="mod">
          <ac:chgData name="Evans, Olivia Marie" userId="S::oevans2@illinois.edu::3e19b3c6-bb70-4f1c-8372-76cb3bfd4a84" providerId="AD" clId="Web-{0AE1B941-C037-E499-CE52-9363B7F7B59D}" dt="2025-11-26T18:43:41.554" v="317" actId="1076"/>
          <ac:spMkLst>
            <pc:docMk/>
            <pc:sldMk cId="3761678752" sldId="1508"/>
            <ac:spMk id="3" creationId="{6D1D226A-CF36-3553-DCC7-725CA928554B}"/>
          </ac:spMkLst>
        </pc:spChg>
        <pc:spChg chg="add mod ord">
          <ac:chgData name="Evans, Olivia Marie" userId="S::oevans2@illinois.edu::3e19b3c6-bb70-4f1c-8372-76cb3bfd4a84" providerId="AD" clId="Web-{0AE1B941-C037-E499-CE52-9363B7F7B59D}" dt="2025-11-26T18:43:43.601" v="318"/>
          <ac:spMkLst>
            <pc:docMk/>
            <pc:sldMk cId="3761678752" sldId="1508"/>
            <ac:spMk id="4" creationId="{78E94849-0197-0147-C978-61F977A5FE10}"/>
          </ac:spMkLst>
        </pc:spChg>
      </pc:sldChg>
      <pc:sldChg chg="addSp delSp modSp">
        <pc:chgData name="Evans, Olivia Marie" userId="S::oevans2@illinois.edu::3e19b3c6-bb70-4f1c-8372-76cb3bfd4a84" providerId="AD" clId="Web-{0AE1B941-C037-E499-CE52-9363B7F7B59D}" dt="2025-11-26T18:43:17.177" v="312"/>
        <pc:sldMkLst>
          <pc:docMk/>
          <pc:sldMk cId="611099963" sldId="1509"/>
        </pc:sldMkLst>
        <pc:spChg chg="add mod ord">
          <ac:chgData name="Evans, Olivia Marie" userId="S::oevans2@illinois.edu::3e19b3c6-bb70-4f1c-8372-76cb3bfd4a84" providerId="AD" clId="Web-{0AE1B941-C037-E499-CE52-9363B7F7B59D}" dt="2025-11-26T18:43:17.177" v="312"/>
          <ac:spMkLst>
            <pc:docMk/>
            <pc:sldMk cId="611099963" sldId="1509"/>
            <ac:spMk id="2" creationId="{A8A4AE04-5530-C158-FACD-E87D3A08CD3E}"/>
          </ac:spMkLst>
        </pc:spChg>
        <pc:spChg chg="mod">
          <ac:chgData name="Evans, Olivia Marie" userId="S::oevans2@illinois.edu::3e19b3c6-bb70-4f1c-8372-76cb3bfd4a84" providerId="AD" clId="Web-{0AE1B941-C037-E499-CE52-9363B7F7B59D}" dt="2025-11-26T18:43:13.740" v="311" actId="1076"/>
          <ac:spMkLst>
            <pc:docMk/>
            <pc:sldMk cId="611099963" sldId="1509"/>
            <ac:spMk id="6" creationId="{7E4AFFC6-57DD-41DB-C109-48ABC102EDB7}"/>
          </ac:spMkLst>
        </pc:spChg>
      </pc:sldChg>
      <pc:sldChg chg="delSp modSp">
        <pc:chgData name="Evans, Olivia Marie" userId="S::oevans2@illinois.edu::3e19b3c6-bb70-4f1c-8372-76cb3bfd4a84" providerId="AD" clId="Web-{0AE1B941-C037-E499-CE52-9363B7F7B59D}" dt="2025-11-26T18:44:31.743" v="336" actId="20577"/>
        <pc:sldMkLst>
          <pc:docMk/>
          <pc:sldMk cId="1989932336" sldId="1510"/>
        </pc:sldMkLst>
        <pc:spChg chg="mod">
          <ac:chgData name="Evans, Olivia Marie" userId="S::oevans2@illinois.edu::3e19b3c6-bb70-4f1c-8372-76cb3bfd4a84" providerId="AD" clId="Web-{0AE1B941-C037-E499-CE52-9363B7F7B59D}" dt="2025-11-26T18:44:31.743" v="336" actId="20577"/>
          <ac:spMkLst>
            <pc:docMk/>
            <pc:sldMk cId="1989932336" sldId="1510"/>
            <ac:spMk id="2" creationId="{E686C8F9-95F8-B049-6437-E101A44E202C}"/>
          </ac:spMkLst>
        </pc:spChg>
      </pc:sldChg>
      <pc:sldChg chg="delSp modSp">
        <pc:chgData name="Evans, Olivia Marie" userId="S::oevans2@illinois.edu::3e19b3c6-bb70-4f1c-8372-76cb3bfd4a84" providerId="AD" clId="Web-{0AE1B941-C037-E499-CE52-9363B7F7B59D}" dt="2025-11-26T18:17:02.775" v="103" actId="1076"/>
        <pc:sldMkLst>
          <pc:docMk/>
          <pc:sldMk cId="1403495588" sldId="1513"/>
        </pc:sldMkLst>
        <pc:spChg chg="mod">
          <ac:chgData name="Evans, Olivia Marie" userId="S::oevans2@illinois.edu::3e19b3c6-bb70-4f1c-8372-76cb3bfd4a84" providerId="AD" clId="Web-{0AE1B941-C037-E499-CE52-9363B7F7B59D}" dt="2025-11-26T18:17:02.775" v="103" actId="1076"/>
          <ac:spMkLst>
            <pc:docMk/>
            <pc:sldMk cId="1403495588" sldId="1513"/>
            <ac:spMk id="8" creationId="{F46D6847-11BF-EB66-6717-2CA86C44702E}"/>
          </ac:spMkLst>
        </pc:spChg>
      </pc:sldChg>
      <pc:sldChg chg="delSp modSp">
        <pc:chgData name="Evans, Olivia Marie" userId="S::oevans2@illinois.edu::3e19b3c6-bb70-4f1c-8372-76cb3bfd4a84" providerId="AD" clId="Web-{0AE1B941-C037-E499-CE52-9363B7F7B59D}" dt="2025-11-26T18:46:03.934" v="370" actId="14100"/>
        <pc:sldMkLst>
          <pc:docMk/>
          <pc:sldMk cId="3004682979" sldId="1514"/>
        </pc:sldMkLst>
        <pc:spChg chg="mod">
          <ac:chgData name="Evans, Olivia Marie" userId="S::oevans2@illinois.edu::3e19b3c6-bb70-4f1c-8372-76cb3bfd4a84" providerId="AD" clId="Web-{0AE1B941-C037-E499-CE52-9363B7F7B59D}" dt="2025-11-26T18:46:03.934" v="370" actId="14100"/>
          <ac:spMkLst>
            <pc:docMk/>
            <pc:sldMk cId="3004682979" sldId="1514"/>
            <ac:spMk id="2" creationId="{64FAD99A-EB0F-2169-0B3C-BB8756FD198D}"/>
          </ac:spMkLst>
        </pc:spChg>
      </pc:sldChg>
      <pc:sldChg chg="modSp">
        <pc:chgData name="Evans, Olivia Marie" userId="S::oevans2@illinois.edu::3e19b3c6-bb70-4f1c-8372-76cb3bfd4a84" providerId="AD" clId="Web-{0AE1B941-C037-E499-CE52-9363B7F7B59D}" dt="2025-11-26T18:49:38.456" v="375" actId="14100"/>
        <pc:sldMkLst>
          <pc:docMk/>
          <pc:sldMk cId="2628595849" sldId="1515"/>
        </pc:sldMkLst>
        <pc:spChg chg="mod">
          <ac:chgData name="Evans, Olivia Marie" userId="S::oevans2@illinois.edu::3e19b3c6-bb70-4f1c-8372-76cb3bfd4a84" providerId="AD" clId="Web-{0AE1B941-C037-E499-CE52-9363B7F7B59D}" dt="2025-11-26T18:49:38.456" v="375" actId="14100"/>
          <ac:spMkLst>
            <pc:docMk/>
            <pc:sldMk cId="2628595849" sldId="1515"/>
            <ac:spMk id="8" creationId="{0A801E64-C012-4534-B661-73E340DF9E97}"/>
          </ac:spMkLst>
        </pc:spChg>
      </pc:sldChg>
      <pc:sldChg chg="modSp">
        <pc:chgData name="Evans, Olivia Marie" userId="S::oevans2@illinois.edu::3e19b3c6-bb70-4f1c-8372-76cb3bfd4a84" providerId="AD" clId="Web-{0AE1B941-C037-E499-CE52-9363B7F7B59D}" dt="2025-11-26T18:46:25.154" v="373" actId="1076"/>
        <pc:sldMkLst>
          <pc:docMk/>
          <pc:sldMk cId="620671914" sldId="1516"/>
        </pc:sldMkLst>
        <pc:spChg chg="mod">
          <ac:chgData name="Evans, Olivia Marie" userId="S::oevans2@illinois.edu::3e19b3c6-bb70-4f1c-8372-76cb3bfd4a84" providerId="AD" clId="Web-{0AE1B941-C037-E499-CE52-9363B7F7B59D}" dt="2025-11-26T18:46:25.154" v="373" actId="1076"/>
          <ac:spMkLst>
            <pc:docMk/>
            <pc:sldMk cId="620671914" sldId="1516"/>
            <ac:spMk id="3" creationId="{DD3EFF2C-E412-F416-51D0-BD3AB43F081B}"/>
          </ac:spMkLst>
        </pc:spChg>
      </pc:sldChg>
      <pc:sldChg chg="addSp modSp add replId">
        <pc:chgData name="Evans, Olivia Marie" userId="S::oevans2@illinois.edu::3e19b3c6-bb70-4f1c-8372-76cb3bfd4a84" providerId="AD" clId="Web-{0AE1B941-C037-E499-CE52-9363B7F7B59D}" dt="2025-11-26T18:30:22.478" v="179" actId="1076"/>
        <pc:sldMkLst>
          <pc:docMk/>
          <pc:sldMk cId="1785875664" sldId="1517"/>
        </pc:sldMkLst>
        <pc:spChg chg="mod">
          <ac:chgData name="Evans, Olivia Marie" userId="S::oevans2@illinois.edu::3e19b3c6-bb70-4f1c-8372-76cb3bfd4a84" providerId="AD" clId="Web-{0AE1B941-C037-E499-CE52-9363B7F7B59D}" dt="2025-11-26T18:29:16.711" v="171" actId="20577"/>
          <ac:spMkLst>
            <pc:docMk/>
            <pc:sldMk cId="1785875664" sldId="1517"/>
            <ac:spMk id="3" creationId="{F8E74477-0DAB-BD8F-F462-9594B7E1F70D}"/>
          </ac:spMkLst>
        </pc:spChg>
        <pc:spChg chg="mod">
          <ac:chgData name="Evans, Olivia Marie" userId="S::oevans2@illinois.edu::3e19b3c6-bb70-4f1c-8372-76cb3bfd4a84" providerId="AD" clId="Web-{0AE1B941-C037-E499-CE52-9363B7F7B59D}" dt="2025-11-26T18:29:23.711" v="172" actId="1076"/>
          <ac:spMkLst>
            <pc:docMk/>
            <pc:sldMk cId="1785875664" sldId="1517"/>
            <ac:spMk id="4" creationId="{EDC0291E-5D82-50D6-4EAE-7B8C50986F4A}"/>
          </ac:spMkLst>
        </pc:spChg>
        <pc:picChg chg="add mod">
          <ac:chgData name="Evans, Olivia Marie" userId="S::oevans2@illinois.edu::3e19b3c6-bb70-4f1c-8372-76cb3bfd4a84" providerId="AD" clId="Web-{0AE1B941-C037-E499-CE52-9363B7F7B59D}" dt="2025-11-26T18:29:33.555" v="175" actId="1076"/>
          <ac:picMkLst>
            <pc:docMk/>
            <pc:sldMk cId="1785875664" sldId="1517"/>
            <ac:picMk id="2" creationId="{B7599B64-4FFD-4AEF-3463-49AD2AEC796D}"/>
          </ac:picMkLst>
        </pc:picChg>
        <pc:picChg chg="add mod">
          <ac:chgData name="Evans, Olivia Marie" userId="S::oevans2@illinois.edu::3e19b3c6-bb70-4f1c-8372-76cb3bfd4a84" providerId="AD" clId="Web-{0AE1B941-C037-E499-CE52-9363B7F7B59D}" dt="2025-11-26T18:30:22.478" v="179" actId="1076"/>
          <ac:picMkLst>
            <pc:docMk/>
            <pc:sldMk cId="1785875664" sldId="1517"/>
            <ac:picMk id="5" creationId="{F613E535-FC04-ADB9-6C35-5BAF5B3ADFE2}"/>
          </ac:picMkLst>
        </pc:picChg>
      </pc:sldChg>
    </pc:docChg>
  </pc:docChgLst>
  <pc:docChgLst>
    <pc:chgData name="Evans, Olivia Marie" userId="S::oevans2@illinois.edu::3e19b3c6-bb70-4f1c-8372-76cb3bfd4a84" providerId="AD" clId="Web-{8C5341BC-D2C5-9733-5B1D-6D51559ED88F}"/>
    <pc:docChg chg="modSld">
      <pc:chgData name="Evans, Olivia Marie" userId="S::oevans2@illinois.edu::3e19b3c6-bb70-4f1c-8372-76cb3bfd4a84" providerId="AD" clId="Web-{8C5341BC-D2C5-9733-5B1D-6D51559ED88F}" dt="2025-12-01T03:05:47.646" v="121"/>
      <pc:docMkLst>
        <pc:docMk/>
      </pc:docMkLst>
      <pc:sldChg chg="modSp">
        <pc:chgData name="Evans, Olivia Marie" userId="S::oevans2@illinois.edu::3e19b3c6-bb70-4f1c-8372-76cb3bfd4a84" providerId="AD" clId="Web-{8C5341BC-D2C5-9733-5B1D-6D51559ED88F}" dt="2025-12-01T02:54:39.456" v="13" actId="20577"/>
        <pc:sldMkLst>
          <pc:docMk/>
          <pc:sldMk cId="1545177064" sldId="1498"/>
        </pc:sldMkLst>
        <pc:spChg chg="mod">
          <ac:chgData name="Evans, Olivia Marie" userId="S::oevans2@illinois.edu::3e19b3c6-bb70-4f1c-8372-76cb3bfd4a84" providerId="AD" clId="Web-{8C5341BC-D2C5-9733-5B1D-6D51559ED88F}" dt="2025-12-01T02:54:39.456" v="13" actId="20577"/>
          <ac:spMkLst>
            <pc:docMk/>
            <pc:sldMk cId="1545177064" sldId="1498"/>
            <ac:spMk id="3" creationId="{79BC7904-BA22-561E-1DE0-8E716FCEA69E}"/>
          </ac:spMkLst>
        </pc:spChg>
      </pc:sldChg>
      <pc:sldChg chg="modSp modNotes">
        <pc:chgData name="Evans, Olivia Marie" userId="S::oevans2@illinois.edu::3e19b3c6-bb70-4f1c-8372-76cb3bfd4a84" providerId="AD" clId="Web-{8C5341BC-D2C5-9733-5B1D-6D51559ED88F}" dt="2025-12-01T03:04:10.966" v="107"/>
        <pc:sldMkLst>
          <pc:docMk/>
          <pc:sldMk cId="948600294" sldId="1500"/>
        </pc:sldMkLst>
        <pc:spChg chg="mod">
          <ac:chgData name="Evans, Olivia Marie" userId="S::oevans2@illinois.edu::3e19b3c6-bb70-4f1c-8372-76cb3bfd4a84" providerId="AD" clId="Web-{8C5341BC-D2C5-9733-5B1D-6D51559ED88F}" dt="2025-12-01T03:01:46.761" v="100" actId="20577"/>
          <ac:spMkLst>
            <pc:docMk/>
            <pc:sldMk cId="948600294" sldId="1500"/>
            <ac:spMk id="4" creationId="{42DE842F-FDC7-B259-9F3B-88630D44DFA3}"/>
          </ac:spMkLst>
        </pc:spChg>
        <pc:picChg chg="mod">
          <ac:chgData name="Evans, Olivia Marie" userId="S::oevans2@illinois.edu::3e19b3c6-bb70-4f1c-8372-76cb3bfd4a84" providerId="AD" clId="Web-{8C5341BC-D2C5-9733-5B1D-6D51559ED88F}" dt="2025-12-01T03:01:30.339" v="91" actId="1076"/>
          <ac:picMkLst>
            <pc:docMk/>
            <pc:sldMk cId="948600294" sldId="1500"/>
            <ac:picMk id="5" creationId="{8EB689B6-DCCF-9117-A5AA-C3C2305AE515}"/>
          </ac:picMkLst>
        </pc:picChg>
      </pc:sldChg>
      <pc:sldChg chg="addSp modSp">
        <pc:chgData name="Evans, Olivia Marie" userId="S::oevans2@illinois.edu::3e19b3c6-bb70-4f1c-8372-76cb3bfd4a84" providerId="AD" clId="Web-{8C5341BC-D2C5-9733-5B1D-6D51559ED88F}" dt="2025-12-01T03:05:47.646" v="121"/>
        <pc:sldMkLst>
          <pc:docMk/>
          <pc:sldMk cId="1403495588" sldId="1513"/>
        </pc:sldMkLst>
        <pc:spChg chg="add mod ord">
          <ac:chgData name="Evans, Olivia Marie" userId="S::oevans2@illinois.edu::3e19b3c6-bb70-4f1c-8372-76cb3bfd4a84" providerId="AD" clId="Web-{8C5341BC-D2C5-9733-5B1D-6D51559ED88F}" dt="2025-12-01T03:05:47.646" v="121"/>
          <ac:spMkLst>
            <pc:docMk/>
            <pc:sldMk cId="1403495588" sldId="1513"/>
            <ac:spMk id="2" creationId="{EB971AD7-B468-02C6-6E70-4D0325369770}"/>
          </ac:spMkLst>
        </pc:spChg>
        <pc:spChg chg="mod">
          <ac:chgData name="Evans, Olivia Marie" userId="S::oevans2@illinois.edu::3e19b3c6-bb70-4f1c-8372-76cb3bfd4a84" providerId="AD" clId="Web-{8C5341BC-D2C5-9733-5B1D-6D51559ED88F}" dt="2025-12-01T03:04:52.937" v="114" actId="1076"/>
          <ac:spMkLst>
            <pc:docMk/>
            <pc:sldMk cId="1403495588" sldId="1513"/>
            <ac:spMk id="8" creationId="{F46D6847-11BF-EB66-6717-2CA86C44702E}"/>
          </ac:spMkLst>
        </pc:spChg>
      </pc:sldChg>
    </pc:docChg>
  </pc:docChgLst>
  <pc:docChgLst>
    <pc:chgData name="Evans, Olivia Marie" userId="S::oevans2@illinois.edu::3e19b3c6-bb70-4f1c-8372-76cb3bfd4a84" providerId="AD" clId="Web-{026F74D7-911E-8FB2-CA4F-5D24F9BB25D2}"/>
    <pc:docChg chg="modSld">
      <pc:chgData name="Evans, Olivia Marie" userId="S::oevans2@illinois.edu::3e19b3c6-bb70-4f1c-8372-76cb3bfd4a84" providerId="AD" clId="Web-{026F74D7-911E-8FB2-CA4F-5D24F9BB25D2}" dt="2025-12-01T03:55:56.111" v="191" actId="1076"/>
      <pc:docMkLst>
        <pc:docMk/>
      </pc:docMkLst>
      <pc:sldChg chg="modSp">
        <pc:chgData name="Evans, Olivia Marie" userId="S::oevans2@illinois.edu::3e19b3c6-bb70-4f1c-8372-76cb3bfd4a84" providerId="AD" clId="Web-{026F74D7-911E-8FB2-CA4F-5D24F9BB25D2}" dt="2025-12-01T03:24:50.650" v="59" actId="20577"/>
        <pc:sldMkLst>
          <pc:docMk/>
          <pc:sldMk cId="987945984" sldId="290"/>
        </pc:sldMkLst>
        <pc:spChg chg="mod">
          <ac:chgData name="Evans, Olivia Marie" userId="S::oevans2@illinois.edu::3e19b3c6-bb70-4f1c-8372-76cb3bfd4a84" providerId="AD" clId="Web-{026F74D7-911E-8FB2-CA4F-5D24F9BB25D2}" dt="2025-12-01T03:24:50.650" v="59" actId="20577"/>
          <ac:spMkLst>
            <pc:docMk/>
            <pc:sldMk cId="987945984" sldId="290"/>
            <ac:spMk id="13" creationId="{92AAEB16-9D93-507B-9BC0-E166233F6CCA}"/>
          </ac:spMkLst>
        </pc:spChg>
      </pc:sldChg>
      <pc:sldChg chg="modSp">
        <pc:chgData name="Evans, Olivia Marie" userId="S::oevans2@illinois.edu::3e19b3c6-bb70-4f1c-8372-76cb3bfd4a84" providerId="AD" clId="Web-{026F74D7-911E-8FB2-CA4F-5D24F9BB25D2}" dt="2025-12-01T03:55:56.111" v="191" actId="1076"/>
        <pc:sldMkLst>
          <pc:docMk/>
          <pc:sldMk cId="1751885377" sldId="1499"/>
        </pc:sldMkLst>
        <pc:spChg chg="mod">
          <ac:chgData name="Evans, Olivia Marie" userId="S::oevans2@illinois.edu::3e19b3c6-bb70-4f1c-8372-76cb3bfd4a84" providerId="AD" clId="Web-{026F74D7-911E-8FB2-CA4F-5D24F9BB25D2}" dt="2025-12-01T03:55:56.111" v="191" actId="1076"/>
          <ac:spMkLst>
            <pc:docMk/>
            <pc:sldMk cId="1751885377" sldId="1499"/>
            <ac:spMk id="2" creationId="{1F5F4B7D-A19D-8F54-4619-F43A3D2F9E07}"/>
          </ac:spMkLst>
        </pc:spChg>
        <pc:spChg chg="mod">
          <ac:chgData name="Evans, Olivia Marie" userId="S::oevans2@illinois.edu::3e19b3c6-bb70-4f1c-8372-76cb3bfd4a84" providerId="AD" clId="Web-{026F74D7-911E-8FB2-CA4F-5D24F9BB25D2}" dt="2025-12-01T03:55:48.564" v="189" actId="1076"/>
          <ac:spMkLst>
            <pc:docMk/>
            <pc:sldMk cId="1751885377" sldId="1499"/>
            <ac:spMk id="5" creationId="{D90F64FB-220F-7F0C-70C1-631A70F04935}"/>
          </ac:spMkLst>
        </pc:spChg>
      </pc:sldChg>
      <pc:sldChg chg="addSp delSp modSp">
        <pc:chgData name="Evans, Olivia Marie" userId="S::oevans2@illinois.edu::3e19b3c6-bb70-4f1c-8372-76cb3bfd4a84" providerId="AD" clId="Web-{026F74D7-911E-8FB2-CA4F-5D24F9BB25D2}" dt="2025-12-01T03:18:28.446" v="23" actId="14100"/>
        <pc:sldMkLst>
          <pc:docMk/>
          <pc:sldMk cId="1858387724" sldId="1502"/>
        </pc:sldMkLst>
        <pc:spChg chg="mod">
          <ac:chgData name="Evans, Olivia Marie" userId="S::oevans2@illinois.edu::3e19b3c6-bb70-4f1c-8372-76cb3bfd4a84" providerId="AD" clId="Web-{026F74D7-911E-8FB2-CA4F-5D24F9BB25D2}" dt="2025-12-01T03:17:09.800" v="17" actId="20577"/>
          <ac:spMkLst>
            <pc:docMk/>
            <pc:sldMk cId="1858387724" sldId="1502"/>
            <ac:spMk id="3" creationId="{623D5DD8-FD77-93CF-076A-34191B134E13}"/>
          </ac:spMkLst>
        </pc:spChg>
        <pc:spChg chg="del mod">
          <ac:chgData name="Evans, Olivia Marie" userId="S::oevans2@illinois.edu::3e19b3c6-bb70-4f1c-8372-76cb3bfd4a84" providerId="AD" clId="Web-{026F74D7-911E-8FB2-CA4F-5D24F9BB25D2}" dt="2025-12-01T03:17:04.831" v="13"/>
          <ac:spMkLst>
            <pc:docMk/>
            <pc:sldMk cId="1858387724" sldId="1502"/>
            <ac:spMk id="4" creationId="{4E9F80D7-BA32-89BD-A36D-69252D6970FB}"/>
          </ac:spMkLst>
        </pc:spChg>
        <pc:picChg chg="add mod modCrop">
          <ac:chgData name="Evans, Olivia Marie" userId="S::oevans2@illinois.edu::3e19b3c6-bb70-4f1c-8372-76cb3bfd4a84" providerId="AD" clId="Web-{026F74D7-911E-8FB2-CA4F-5D24F9BB25D2}" dt="2025-12-01T03:18:28.446" v="23" actId="14100"/>
          <ac:picMkLst>
            <pc:docMk/>
            <pc:sldMk cId="1858387724" sldId="1502"/>
            <ac:picMk id="2" creationId="{B2A93588-0BFD-75B4-ECF7-A20E20E2BE65}"/>
          </ac:picMkLst>
        </pc:picChg>
      </pc:sldChg>
      <pc:sldChg chg="modSp modNotes">
        <pc:chgData name="Evans, Olivia Marie" userId="S::oevans2@illinois.edu::3e19b3c6-bb70-4f1c-8372-76cb3bfd4a84" providerId="AD" clId="Web-{026F74D7-911E-8FB2-CA4F-5D24F9BB25D2}" dt="2025-12-01T03:21:12.283" v="29"/>
        <pc:sldMkLst>
          <pc:docMk/>
          <pc:sldMk cId="1834936329" sldId="1503"/>
        </pc:sldMkLst>
        <pc:spChg chg="mod">
          <ac:chgData name="Evans, Olivia Marie" userId="S::oevans2@illinois.edu::3e19b3c6-bb70-4f1c-8372-76cb3bfd4a84" providerId="AD" clId="Web-{026F74D7-911E-8FB2-CA4F-5D24F9BB25D2}" dt="2025-12-01T03:20:43.469" v="27" actId="20577"/>
          <ac:spMkLst>
            <pc:docMk/>
            <pc:sldMk cId="1834936329" sldId="1503"/>
            <ac:spMk id="6" creationId="{2945FD4D-FDB7-5D3B-C8F0-955B3CA78B29}"/>
          </ac:spMkLst>
        </pc:spChg>
      </pc:sldChg>
      <pc:sldChg chg="modSp">
        <pc:chgData name="Evans, Olivia Marie" userId="S::oevans2@illinois.edu::3e19b3c6-bb70-4f1c-8372-76cb3bfd4a84" providerId="AD" clId="Web-{026F74D7-911E-8FB2-CA4F-5D24F9BB25D2}" dt="2025-12-01T03:22:37.912" v="43" actId="20577"/>
        <pc:sldMkLst>
          <pc:docMk/>
          <pc:sldMk cId="1472982638" sldId="1505"/>
        </pc:sldMkLst>
        <pc:spChg chg="mod">
          <ac:chgData name="Evans, Olivia Marie" userId="S::oevans2@illinois.edu::3e19b3c6-bb70-4f1c-8372-76cb3bfd4a84" providerId="AD" clId="Web-{026F74D7-911E-8FB2-CA4F-5D24F9BB25D2}" dt="2025-12-01T03:22:37.912" v="43" actId="20577"/>
          <ac:spMkLst>
            <pc:docMk/>
            <pc:sldMk cId="1472982638" sldId="1505"/>
            <ac:spMk id="6" creationId="{E23B9238-E208-D5F6-AB58-4E94B9E25801}"/>
          </ac:spMkLst>
        </pc:spChg>
      </pc:sldChg>
      <pc:sldChg chg="modSp">
        <pc:chgData name="Evans, Olivia Marie" userId="S::oevans2@illinois.edu::3e19b3c6-bb70-4f1c-8372-76cb3bfd4a84" providerId="AD" clId="Web-{026F74D7-911E-8FB2-CA4F-5D24F9BB25D2}" dt="2025-12-01T03:30:44.692" v="137" actId="20577"/>
        <pc:sldMkLst>
          <pc:docMk/>
          <pc:sldMk cId="611099963" sldId="1509"/>
        </pc:sldMkLst>
        <pc:spChg chg="mod">
          <ac:chgData name="Evans, Olivia Marie" userId="S::oevans2@illinois.edu::3e19b3c6-bb70-4f1c-8372-76cb3bfd4a84" providerId="AD" clId="Web-{026F74D7-911E-8FB2-CA4F-5D24F9BB25D2}" dt="2025-12-01T03:30:44.692" v="137" actId="20577"/>
          <ac:spMkLst>
            <pc:docMk/>
            <pc:sldMk cId="611099963" sldId="1509"/>
            <ac:spMk id="6" creationId="{7E4AFFC6-57DD-41DB-C109-48ABC102EDB7}"/>
          </ac:spMkLst>
        </pc:spChg>
      </pc:sldChg>
      <pc:sldChg chg="addSp modSp">
        <pc:chgData name="Evans, Olivia Marie" userId="S::oevans2@illinois.edu::3e19b3c6-bb70-4f1c-8372-76cb3bfd4a84" providerId="AD" clId="Web-{026F74D7-911E-8FB2-CA4F-5D24F9BB25D2}" dt="2025-12-01T03:24:49.338" v="57" actId="20577"/>
        <pc:sldMkLst>
          <pc:docMk/>
          <pc:sldMk cId="1989932336" sldId="1510"/>
        </pc:sldMkLst>
        <pc:spChg chg="mod">
          <ac:chgData name="Evans, Olivia Marie" userId="S::oevans2@illinois.edu::3e19b3c6-bb70-4f1c-8372-76cb3bfd4a84" providerId="AD" clId="Web-{026F74D7-911E-8FB2-CA4F-5D24F9BB25D2}" dt="2025-12-01T03:24:49.338" v="57" actId="20577"/>
          <ac:spMkLst>
            <pc:docMk/>
            <pc:sldMk cId="1989932336" sldId="1510"/>
            <ac:spMk id="2" creationId="{E686C8F9-95F8-B049-6437-E101A44E202C}"/>
          </ac:spMkLst>
        </pc:spChg>
        <pc:picChg chg="add mod">
          <ac:chgData name="Evans, Olivia Marie" userId="S::oevans2@illinois.edu::3e19b3c6-bb70-4f1c-8372-76cb3bfd4a84" providerId="AD" clId="Web-{026F74D7-911E-8FB2-CA4F-5D24F9BB25D2}" dt="2025-12-01T03:24:47.181" v="54" actId="1076"/>
          <ac:picMkLst>
            <pc:docMk/>
            <pc:sldMk cId="1989932336" sldId="1510"/>
            <ac:picMk id="3" creationId="{0CD8B340-3AD0-C654-1DE1-D4055DD457A8}"/>
          </ac:picMkLst>
        </pc:picChg>
      </pc:sldChg>
      <pc:sldChg chg="modSp modNotes">
        <pc:chgData name="Evans, Olivia Marie" userId="S::oevans2@illinois.edu::3e19b3c6-bb70-4f1c-8372-76cb3bfd4a84" providerId="AD" clId="Web-{026F74D7-911E-8FB2-CA4F-5D24F9BB25D2}" dt="2025-12-01T03:07:39.625" v="5"/>
        <pc:sldMkLst>
          <pc:docMk/>
          <pc:sldMk cId="1403495588" sldId="1513"/>
        </pc:sldMkLst>
        <pc:spChg chg="mod">
          <ac:chgData name="Evans, Olivia Marie" userId="S::oevans2@illinois.edu::3e19b3c6-bb70-4f1c-8372-76cb3bfd4a84" providerId="AD" clId="Web-{026F74D7-911E-8FB2-CA4F-5D24F9BB25D2}" dt="2025-12-01T03:06:26.530" v="4" actId="20577"/>
          <ac:spMkLst>
            <pc:docMk/>
            <pc:sldMk cId="1403495588" sldId="1513"/>
            <ac:spMk id="8" creationId="{F46D6847-11BF-EB66-6717-2CA86C44702E}"/>
          </ac:spMkLst>
        </pc:spChg>
      </pc:sldChg>
      <pc:sldChg chg="modSp">
        <pc:chgData name="Evans, Olivia Marie" userId="S::oevans2@illinois.edu::3e19b3c6-bb70-4f1c-8372-76cb3bfd4a84" providerId="AD" clId="Web-{026F74D7-911E-8FB2-CA4F-5D24F9BB25D2}" dt="2025-12-01T03:25:21.823" v="64" actId="20577"/>
        <pc:sldMkLst>
          <pc:docMk/>
          <pc:sldMk cId="3004682979" sldId="1514"/>
        </pc:sldMkLst>
        <pc:spChg chg="mod">
          <ac:chgData name="Evans, Olivia Marie" userId="S::oevans2@illinois.edu::3e19b3c6-bb70-4f1c-8372-76cb3bfd4a84" providerId="AD" clId="Web-{026F74D7-911E-8FB2-CA4F-5D24F9BB25D2}" dt="2025-12-01T03:25:21.823" v="64" actId="20577"/>
          <ac:spMkLst>
            <pc:docMk/>
            <pc:sldMk cId="3004682979" sldId="1514"/>
            <ac:spMk id="2" creationId="{64FAD99A-EB0F-2169-0B3C-BB8756FD198D}"/>
          </ac:spMkLst>
        </pc:spChg>
      </pc:sldChg>
      <pc:sldChg chg="addSp delSp modSp">
        <pc:chgData name="Evans, Olivia Marie" userId="S::oevans2@illinois.edu::3e19b3c6-bb70-4f1c-8372-76cb3bfd4a84" providerId="AD" clId="Web-{026F74D7-911E-8FB2-CA4F-5D24F9BB25D2}" dt="2025-12-01T03:52:49.724" v="188" actId="20577"/>
        <pc:sldMkLst>
          <pc:docMk/>
          <pc:sldMk cId="2628595849" sldId="1515"/>
        </pc:sldMkLst>
        <pc:spChg chg="del mod">
          <ac:chgData name="Evans, Olivia Marie" userId="S::oevans2@illinois.edu::3e19b3c6-bb70-4f1c-8372-76cb3bfd4a84" providerId="AD" clId="Web-{026F74D7-911E-8FB2-CA4F-5D24F9BB25D2}" dt="2025-12-01T03:26:44.762" v="69"/>
          <ac:spMkLst>
            <pc:docMk/>
            <pc:sldMk cId="2628595849" sldId="1515"/>
            <ac:spMk id="2" creationId="{6E320068-F56C-EF43-3C15-A502FAF93E9F}"/>
          </ac:spMkLst>
        </pc:spChg>
        <pc:spChg chg="add mod">
          <ac:chgData name="Evans, Olivia Marie" userId="S::oevans2@illinois.edu::3e19b3c6-bb70-4f1c-8372-76cb3bfd4a84" providerId="AD" clId="Web-{026F74D7-911E-8FB2-CA4F-5D24F9BB25D2}" dt="2025-12-01T03:52:49.724" v="188" actId="20577"/>
          <ac:spMkLst>
            <pc:docMk/>
            <pc:sldMk cId="2628595849" sldId="1515"/>
            <ac:spMk id="3" creationId="{E59234F0-CD27-CD18-15E6-367F2FB67FC0}"/>
          </ac:spMkLst>
        </pc:spChg>
        <pc:spChg chg="mod">
          <ac:chgData name="Evans, Olivia Marie" userId="S::oevans2@illinois.edu::3e19b3c6-bb70-4f1c-8372-76cb3bfd4a84" providerId="AD" clId="Web-{026F74D7-911E-8FB2-CA4F-5D24F9BB25D2}" dt="2025-12-01T03:27:15.231" v="71" actId="20577"/>
          <ac:spMkLst>
            <pc:docMk/>
            <pc:sldMk cId="2628595849" sldId="1515"/>
            <ac:spMk id="8" creationId="{0A801E64-C012-4534-B661-73E340DF9E9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11/30/2025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113D61"/>
                </a:solidFill>
              </a:rPr>
              <a:t>Piezoelectric materials have a non-centrosymmetric crystal structure.</a:t>
            </a:r>
            <a:br>
              <a:rPr lang="en-US" dirty="0">
                <a:cs typeface="+mn-lt"/>
              </a:rPr>
            </a:br>
            <a:r>
              <a:rPr lang="en-US" dirty="0">
                <a:solidFill>
                  <a:srgbClr val="113D61"/>
                </a:solidFill>
              </a:rPr>
              <a:t> When stressed, the charge centers shift, causing surfaces of the material to become electrically charged.</a:t>
            </a:r>
            <a:endParaRPr lang="en-US" dirty="0"/>
          </a:p>
          <a:p>
            <a:r>
              <a:rPr lang="en-US" dirty="0">
                <a:solidFill>
                  <a:srgbClr val="113D61"/>
                </a:solidFill>
              </a:rPr>
              <a:t>This produces a voltage that can be collected.</a:t>
            </a:r>
            <a:endParaRPr lang="en-US" dirty="0"/>
          </a:p>
          <a:p>
            <a:endParaRPr lang="en-US" dirty="0">
              <a:solidFill>
                <a:srgbClr val="113D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34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Levelized Cost of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109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servo-hydraulic generator</a:t>
            </a:r>
            <a:r>
              <a:rPr lang="en-US" dirty="0"/>
              <a:t> uses: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 </a:t>
            </a:r>
            <a:r>
              <a:rPr lang="en-US" b="1" dirty="0"/>
              <a:t>hydraulic pump</a:t>
            </a:r>
            <a:r>
              <a:rPr lang="en-US" dirty="0"/>
              <a:t> (pressurized by pavement)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 </a:t>
            </a:r>
            <a:r>
              <a:rPr lang="en-US" b="1" dirty="0"/>
              <a:t>hydraulic motor or turbine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 </a:t>
            </a:r>
            <a:r>
              <a:rPr lang="en-US" b="1" dirty="0"/>
              <a:t>generator</a:t>
            </a:r>
            <a:r>
              <a:rPr lang="en-US" dirty="0"/>
              <a:t> hooked to the motor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6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5218032"/>
            <a:ext cx="10932414" cy="786384"/>
          </a:xfrm>
        </p:spPr>
        <p:txBody>
          <a:bodyPr anchor="b">
            <a:no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5972629"/>
            <a:ext cx="10932414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12F663-2D42-4D8D-8B66-F6D7B96B7E4F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611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939" y="603250"/>
            <a:ext cx="6940265" cy="1247114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39939" y="2946400"/>
            <a:ext cx="6940265" cy="307736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D06-3677-41B9-93FF-F244A316173A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57EC6461-B110-039F-5E9B-951A244C5823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6FE7E00A-9B1B-C1C5-8E1D-04154B081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23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26" y="4899892"/>
            <a:ext cx="6303475" cy="1322744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726" y="635364"/>
            <a:ext cx="6303475" cy="4179872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/>
            </a:lvl1pPr>
            <a:lvl2pPr marL="228600" indent="0">
              <a:buFont typeface="+mj-lt"/>
              <a:buNone/>
              <a:defRPr sz="1800"/>
            </a:lvl2pPr>
            <a:lvl3pPr marL="457200" indent="0">
              <a:buFont typeface="+mj-lt"/>
              <a:buNone/>
              <a:defRPr sz="16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26261" y="0"/>
            <a:ext cx="496567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726" y="6453002"/>
            <a:ext cx="1996689" cy="365125"/>
          </a:xfrm>
        </p:spPr>
        <p:txBody>
          <a:bodyPr/>
          <a:lstStyle/>
          <a:p>
            <a:fld id="{AF1BDF4E-8C13-44FB-9026-C40AFBD27988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9353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994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330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8899-13A2-4E87-9940-E0F530BAB98F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247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E565-C398-4C36-A428-0551C7D5DE8E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886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206-50E4-41A4-9C8E-9A1E3F3312DD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422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239E-6716-4AEB-B56E-5A4637DB6293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05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39"/>
            <a:ext cx="3494314" cy="5719639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8D3B-2389-48A8-BD1C-64E8B564DC2A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69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756914DD-DD42-4B3C-8A86-D2A3379492DC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63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5363"/>
            <a:ext cx="6295061" cy="2452897"/>
          </a:xfrm>
        </p:spPr>
        <p:txBody>
          <a:bodyPr anchor="t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936" y="3238524"/>
            <a:ext cx="6295060" cy="298411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49048" y="635364"/>
            <a:ext cx="4942952" cy="5587272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8344424-14BD-402D-BC7C-E30C5D38EAD0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89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36C782C4-C2E5-4A86-A35E-5A0906541E04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9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48640"/>
            <a:ext cx="10966705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012950"/>
            <a:ext cx="10966705" cy="42964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3E9E-867F-47D4-B13F-6E6FFB1B7C4A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40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D126C11-AC0C-4F72-92E2-191602B652CE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84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97D0C8B-A7D7-4085-BD6C-F718C2812B1E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13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E7194C-F80D-4BE7-86E9-35DE71EE480C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121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1667510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2178050"/>
            <a:ext cx="4512601" cy="41861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E0ECAE9-8D9C-48C6-ACCA-BF6EC7CF4D71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7407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D2D13F-205F-4391-B493-94CB2F69FA8D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49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4802C336-AE02-47E8-B1F7-E3673B5DD374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893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99A118-8426-4787-A906-B547D3E835BD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119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B885821-1E04-4388-9DFB-9D6F038AB81E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66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B16B68-C4C5-408E-8C30-F0466EF6C40A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157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942FD4E2-42C2-4AC0-A6C7-FAAF9BF6E496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22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8AABB8B-4620-4B01-AC08-F2C17CE7BAD0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41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61424"/>
            <a:ext cx="2953618" cy="2240279"/>
          </a:xfrm>
        </p:spPr>
        <p:txBody>
          <a:bodyPr anchor="t">
            <a:no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1248C849-3CC8-4626-8E0A-32A0C0EC1B11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583422" cy="22402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36" y="3079730"/>
            <a:ext cx="10930126" cy="377827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557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172200" cy="4425696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ED60-CD2F-4F53-857A-08E5A431BD6A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7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F98E-28B2-4DBA-9573-27866346135C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353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D2D0-124B-490C-94A4-F4CC42766C0B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405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07" y="1145787"/>
            <a:ext cx="3459755" cy="33941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6098" y="1145787"/>
            <a:ext cx="7286460" cy="4253946"/>
          </a:xfrm>
        </p:spPr>
        <p:txBody>
          <a:bodyPr lIns="91440" rIns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9994" i="1" kern="1200" dirty="0">
                <a:solidFill>
                  <a:srgbClr val="113D61">
                    <a:alpha val="100000"/>
                  </a:srgbClr>
                </a:solidFill>
                <a:latin typeface="+mj-lt"/>
                <a:ea typeface="Bodoni MT Italic" pitchFamily="34" charset="-122"/>
                <a:cs typeface="Bodoni MT Italic" pitchFamily="34" charset="-120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01B54B-9DB4-4059-8190-43A1603AB7A6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FD6197F8-EB4C-31FB-CACD-B4DF3CEE1283}"/>
              </a:ext>
            </a:extLst>
          </p:cNvPr>
          <p:cNvSpPr/>
          <p:nvPr/>
        </p:nvSpPr>
        <p:spPr>
          <a:xfrm>
            <a:off x="679447" y="577819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000A43B0-2460-97F8-262A-620AEC02B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5995505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84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6286-1B70-4E0C-B2C0-63FFDB80C08C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205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248D83-BA57-480C-A651-E1F12A52220D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85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309F-6B5C-4A0B-A24E-27CA187C6F22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115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1540" y="852674"/>
            <a:ext cx="6704076" cy="5218942"/>
          </a:xfrm>
        </p:spPr>
        <p:txBody>
          <a:bodyPr anchor="b">
            <a:noAutofit/>
          </a:bodyPr>
          <a:lstStyle>
            <a:lvl1pPr marL="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F3C08D-1BEA-426E-8A12-EAC8B933B281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Shape 1">
            <a:extLst>
              <a:ext uri="{FF2B5EF4-FFF2-40B4-BE49-F238E27FC236}">
                <a16:creationId xmlns:a16="http://schemas.microsoft.com/office/drawing/2014/main" id="{AB8284D4-E410-0C16-3B21-75F959B42F1D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23" name="Image 0" descr=" ">
            <a:extLst>
              <a:ext uri="{FF2B5EF4-FFF2-40B4-BE49-F238E27FC236}">
                <a16:creationId xmlns:a16="http://schemas.microsoft.com/office/drawing/2014/main" id="{2786DCB8-E15A-25F3-8114-B7D8D2289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64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419100"/>
            <a:ext cx="9125470" cy="5734812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03AD-2573-454F-BD0E-2D3DB950FC3B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DF64F846-9D70-7948-0A9A-D23B58E67C1F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9578DCE1-E8BD-87F6-A7B9-37851EB85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89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690B0201-F822-4EAC-9483-794208D24AB4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29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939" y="625120"/>
            <a:ext cx="6675932" cy="446558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1746468"/>
            <a:ext cx="9069870" cy="4687806"/>
          </a:xfrm>
        </p:spPr>
        <p:txBody>
          <a:bodyPr anchor="t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5000" i="1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4A80-538B-4093-B891-E402591ADC09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id="{AF1FC064-1EF7-F6C3-E918-0DB191789005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0944C70F-AA92-9A20-9499-4F304A06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33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1EB763-80CA-44DF-BADD-E51CF4879EBA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72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A87457-CCFA-4CB7-AF73-1C00B72ACEFA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891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946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DA029-15C9-49C5-AE61-337B4CB298FB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896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B6A390-CFE6-8675-47BC-3045FA54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754332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238760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7876" y="1754332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7876" y="238760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C4B114-1CEB-44E4-B4DC-0FE65F147252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984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373BA38-B2A9-A134-1305-92B26CF9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71428D-A792-4823-A426-07DC9CC2D5EF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48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72DF6E-DF24-4ABC-A778-6F43478B6361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210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D10DB0-052E-428E-9E35-0BF1448C4998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836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557784"/>
            <a:ext cx="6519080" cy="5779007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789044-BABB-43A2-8C8F-E40E14C9D842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157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257300"/>
            <a:ext cx="8757924" cy="1723644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473450"/>
            <a:ext cx="10890374" cy="28638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38684E-FC43-4B19-84BC-9DA97C82EAD4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37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997" y="635364"/>
            <a:ext cx="10923339" cy="4915803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9937" y="5799354"/>
            <a:ext cx="9418399" cy="446558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FA86B1-8D3C-44FE-BD06-31F50B197DDB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02574B0E-E690-3936-E24A-039421B24FD7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FD99B78C-30FB-8F34-4B19-F781FCDAC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97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None/>
              <a:defRPr sz="2000">
                <a:solidFill>
                  <a:schemeClr val="tx1"/>
                </a:solidFill>
              </a:defRPr>
            </a:lvl2pPr>
            <a:lvl3pPr marL="457200" indent="0">
              <a:buNone/>
              <a:defRPr sz="1800">
                <a:solidFill>
                  <a:schemeClr val="tx1"/>
                </a:solidFill>
              </a:defRPr>
            </a:lvl3pPr>
            <a:lvl4pPr marL="685800" indent="0">
              <a:buNone/>
              <a:defRPr sz="1600">
                <a:solidFill>
                  <a:schemeClr val="tx1"/>
                </a:solidFill>
              </a:defRPr>
            </a:lvl4pPr>
            <a:lvl5pPr marL="9144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A5F431-D69D-47BB-ACFE-82303040D5B6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40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B816D-C79A-4399-A589-78065E5C7E1B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653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590" y="1318302"/>
            <a:ext cx="960882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C276B-36AC-4A3A-AD2A-9A0966D16D3E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75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47" y="635363"/>
            <a:ext cx="10952715" cy="4931191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5A4C8E-0512-44ED-A117-15A43817985F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8F39D539-C72A-46A0-EB96-C3401D538D65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rgbClr val="DCEBFF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FD8622F3-14FF-0CA2-1EC3-17C66BA6C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28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9939" y="374649"/>
            <a:ext cx="9632961" cy="5847987"/>
          </a:xfrm>
        </p:spPr>
        <p:txBody>
          <a:bodyPr anchor="b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42C84F-F977-43DB-90CF-ECC5710077AC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97058303-9BE8-7CE5-6918-3467664B819B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BC632823-5A98-7687-702C-BB6CA7E92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80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C748914-8664-457B-A714-4A5A7F87DF93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8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1" r:id="rId26"/>
    <p:sldLayoutId id="2147483792" r:id="rId27"/>
    <p:sldLayoutId id="2147483793" r:id="rId28"/>
    <p:sldLayoutId id="2147483794" r:id="rId29"/>
    <p:sldLayoutId id="2147483795" r:id="rId30"/>
    <p:sldLayoutId id="2147483796" r:id="rId31"/>
    <p:sldLayoutId id="2147483797" r:id="rId32"/>
    <p:sldLayoutId id="2147483798" r:id="rId33"/>
    <p:sldLayoutId id="2147483799" r:id="rId34"/>
    <p:sldLayoutId id="2147483800" r:id="rId35"/>
    <p:sldLayoutId id="2147483801" r:id="rId36"/>
    <p:sldLayoutId id="2147483802" r:id="rId37"/>
    <p:sldLayoutId id="2147483803" r:id="rId38"/>
    <p:sldLayoutId id="2147483804" r:id="rId39"/>
    <p:sldLayoutId id="2147483805" r:id="rId40"/>
    <p:sldLayoutId id="2147483806" r:id="rId41"/>
    <p:sldLayoutId id="2147483807" r:id="rId42"/>
    <p:sldLayoutId id="2147483808" r:id="rId43"/>
    <p:sldLayoutId id="2147483809" r:id="rId44"/>
    <p:sldLayoutId id="2147483810" r:id="rId45"/>
    <p:sldLayoutId id="2147483811" r:id="rId46"/>
    <p:sldLayoutId id="2147483812" r:id="rId47"/>
    <p:sldLayoutId id="2147483813" r:id="rId48"/>
    <p:sldLayoutId id="2147483814" r:id="rId49"/>
    <p:sldLayoutId id="2147483815" r:id="rId50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b="0" i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hwa.dot.gov/publications/research/ear/13094/index.cfm" TargetMode="External"/><Relationship Id="rId3" Type="http://schemas.openxmlformats.org/officeDocument/2006/relationships/hyperlink" Target="https://doi.org/10.1016/j.apenergy.2019.05.060" TargetMode="External"/><Relationship Id="rId7" Type="http://schemas.openxmlformats.org/officeDocument/2006/relationships/hyperlink" Target="https://gizmodo.com/south-korea-testing-recharging-roads-for-its-public-t-5489918" TargetMode="External"/><Relationship Id="rId2" Type="http://schemas.openxmlformats.org/officeDocument/2006/relationships/hyperlink" Target="https://doi.org/10.1016/j.nanoen.2020.105567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doi.org/10.1016/j.apenergy.2019.113916" TargetMode="External"/><Relationship Id="rId5" Type="http://schemas.openxmlformats.org/officeDocument/2006/relationships/hyperlink" Target="https://www.reuters.com/article/business/environment/israeli-company-turns-traffic-into-energy-source-idUSTRE52945S/" TargetMode="External"/><Relationship Id="rId4" Type="http://schemas.openxmlformats.org/officeDocument/2006/relationships/hyperlink" Target="https://doi.org/10.1016/j.scs.2022.10401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7989-07E4-B482-9F2A-EBF670F7F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997" y="635364"/>
            <a:ext cx="10923339" cy="4915803"/>
          </a:xfrm>
        </p:spPr>
        <p:txBody>
          <a:bodyPr>
            <a:normAutofit fontScale="90000"/>
          </a:bodyPr>
          <a:lstStyle/>
          <a:p>
            <a:r>
              <a:rPr lang="en-US" sz="9600" i="0" dirty="0">
                <a:ea typeface="+mj-lt"/>
                <a:cs typeface="+mj-lt"/>
              </a:rPr>
              <a:t>Roadway Kinetic Energy Harvesting Technologies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CF5F8-0028-8636-5006-5D5C52B32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4534" y="5793762"/>
            <a:ext cx="9418399" cy="44655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/>
              <a:t>Olivia Evans</a:t>
            </a:r>
          </a:p>
          <a:p>
            <a:r>
              <a:rPr lang="en-US" sz="3600" dirty="0"/>
              <a:t>NPRE 498 </a:t>
            </a:r>
          </a:p>
        </p:txBody>
      </p:sp>
    </p:spTree>
    <p:extLst>
      <p:ext uri="{BB962C8B-B14F-4D97-AF65-F5344CB8AC3E}">
        <p14:creationId xmlns:p14="http://schemas.microsoft.com/office/powerpoint/2010/main" val="177383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3176A30-EDD9-9054-8A56-9F5CEBF8DC64}"/>
              </a:ext>
            </a:extLst>
          </p:cNvPr>
          <p:cNvSpPr txBox="1"/>
          <p:nvPr/>
        </p:nvSpPr>
        <p:spPr>
          <a:xfrm>
            <a:off x="244416" y="381000"/>
            <a:ext cx="11307792" cy="68326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800" b="1" baseline="0" dirty="0">
                <a:solidFill>
                  <a:srgbClr val="113D61"/>
                </a:solidFill>
                <a:latin typeface="Trade Gothic Next"/>
                <a:ea typeface="Segoe UI"/>
                <a:cs typeface="Segoe UI"/>
              </a:rPr>
              <a:t>Power Uses</a:t>
            </a:r>
            <a:r>
              <a:rPr lang="en-US" sz="2800" dirty="0">
                <a:solidFill>
                  <a:srgbClr val="113D61"/>
                </a:solidFill>
                <a:latin typeface="Trade Gothic Next"/>
                <a:ea typeface="Segoe UI"/>
                <a:cs typeface="Segoe UI"/>
              </a:rPr>
              <a:t>​</a:t>
            </a:r>
            <a:endParaRPr lang="en-US"/>
          </a:p>
          <a:p>
            <a:pPr marL="285750" lvl="0" indent="-285750" rtl="0">
              <a:lnSpc>
                <a:spcPct val="150000"/>
              </a:lnSpc>
              <a:buFont typeface="Arial,Sans-Serif"/>
              <a:buChar char="•"/>
            </a:pPr>
            <a:r>
              <a:rPr lang="en-US" sz="2800" baseline="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Street lights and traffic lights</a:t>
            </a:r>
            <a:r>
              <a:rPr lang="en-US" sz="280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85750" lvl="0" indent="-285750" rtl="0">
              <a:lnSpc>
                <a:spcPct val="150000"/>
              </a:lnSpc>
              <a:buFont typeface="Arial,Sans-Serif"/>
              <a:buChar char="•"/>
            </a:pPr>
            <a:r>
              <a:rPr lang="en-US" sz="2800" baseline="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Tunnel ventilation power</a:t>
            </a:r>
            <a:r>
              <a:rPr lang="en-US" sz="280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85750" lvl="0" indent="-285750" rtl="0">
              <a:lnSpc>
                <a:spcPct val="150000"/>
              </a:lnSpc>
              <a:buFont typeface="Arial,Sans-Serif"/>
              <a:buChar char="•"/>
            </a:pPr>
            <a:r>
              <a:rPr lang="en-US" sz="2800" baseline="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Off-grid sensor networks</a:t>
            </a:r>
            <a:r>
              <a:rPr lang="en-US" sz="280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sz="2800">
                <a:solidFill>
                  <a:srgbClr val="113D61"/>
                </a:solidFill>
                <a:latin typeface="Trade Gothic Next"/>
                <a:ea typeface="Segoe UI"/>
                <a:cs typeface="Arial"/>
              </a:rPr>
              <a:t>Snow/ice melt systems for winter safety 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endParaRPr lang="en-US" sz="2800" dirty="0">
              <a:solidFill>
                <a:srgbClr val="113D61"/>
              </a:solidFill>
              <a:latin typeface="Trade Gothic Next"/>
              <a:ea typeface="Segoe UI"/>
              <a:cs typeface="Arial"/>
            </a:endParaRPr>
          </a:p>
          <a:p>
            <a:pPr rtl="0">
              <a:lnSpc>
                <a:spcPct val="150000"/>
              </a:lnSpc>
            </a:pPr>
            <a:r>
              <a:rPr lang="en-US" sz="2800" b="1" baseline="0" dirty="0">
                <a:solidFill>
                  <a:srgbClr val="113D61"/>
                </a:solidFill>
                <a:latin typeface="Trade Gothic Next"/>
                <a:ea typeface="Segoe UI"/>
                <a:cs typeface="Segoe UI"/>
              </a:rPr>
              <a:t>Data Uses</a:t>
            </a:r>
            <a:r>
              <a:rPr lang="en-US" sz="2800" dirty="0">
                <a:solidFill>
                  <a:srgbClr val="113D61"/>
                </a:solidFill>
                <a:latin typeface="Trade Gothic Next"/>
                <a:ea typeface="Segoe UI"/>
                <a:cs typeface="Segoe UI"/>
              </a:rPr>
              <a:t>​</a:t>
            </a:r>
          </a:p>
          <a:p>
            <a:pPr marL="285750" lvl="0" indent="-285750" rtl="0">
              <a:lnSpc>
                <a:spcPct val="150000"/>
              </a:lnSpc>
              <a:buFont typeface="Arial,Sans-Serif"/>
              <a:buChar char="•"/>
            </a:pPr>
            <a:r>
              <a:rPr lang="en-US" sz="2800" baseline="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Traffic pattern analysis</a:t>
            </a:r>
            <a:r>
              <a:rPr lang="en-US" sz="280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85750" lvl="0" indent="-285750" rtl="0">
              <a:lnSpc>
                <a:spcPct val="150000"/>
              </a:lnSpc>
              <a:buFont typeface="Arial,Sans-Serif"/>
              <a:buChar char="•"/>
            </a:pPr>
            <a:r>
              <a:rPr lang="en-US" sz="2800" baseline="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Vehicle counts and behavior modeling</a:t>
            </a:r>
            <a:r>
              <a:rPr lang="en-US" sz="280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rtl="0">
              <a:lnSpc>
                <a:spcPct val="150000"/>
              </a:lnSpc>
            </a:pPr>
            <a:r>
              <a:rPr lang="en-US" sz="2800" dirty="0">
                <a:solidFill>
                  <a:srgbClr val="113D61"/>
                </a:solidFill>
                <a:latin typeface="Trade Gothic Next"/>
                <a:ea typeface="Segoe UI"/>
                <a:cs typeface="Segoe UI"/>
              </a:rPr>
              <a:t>​</a:t>
            </a:r>
          </a:p>
          <a:p>
            <a:pPr algn="ctr"/>
            <a:endParaRPr lang="en-US"/>
          </a:p>
        </p:txBody>
      </p:sp>
      <p:pic>
        <p:nvPicPr>
          <p:cNvPr id="2" name="Picture 1" descr="A street lights on a road&#10;&#10;AI-generated content may be incorrect.">
            <a:extLst>
              <a:ext uri="{FF2B5EF4-FFF2-40B4-BE49-F238E27FC236}">
                <a16:creationId xmlns:a16="http://schemas.microsoft.com/office/drawing/2014/main" id="{E0E7BEB8-61A2-A80B-F5AC-8BDA0DD21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414" y="557482"/>
            <a:ext cx="6720156" cy="2314034"/>
          </a:xfrm>
          <a:prstGeom prst="rect">
            <a:avLst/>
          </a:prstGeom>
        </p:spPr>
      </p:pic>
      <p:pic>
        <p:nvPicPr>
          <p:cNvPr id="3" name="Picture 2" descr="A road with lights on&#10;&#10;AI-generated content may be incorrect.">
            <a:extLst>
              <a:ext uri="{FF2B5EF4-FFF2-40B4-BE49-F238E27FC236}">
                <a16:creationId xmlns:a16="http://schemas.microsoft.com/office/drawing/2014/main" id="{724D76E0-2B59-44F7-B323-8C9E624A3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106" y="3427294"/>
            <a:ext cx="4603449" cy="31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2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3B9238-E208-D5F6-AB58-4E94B9E25801}"/>
              </a:ext>
            </a:extLst>
          </p:cNvPr>
          <p:cNvSpPr txBox="1"/>
          <p:nvPr/>
        </p:nvSpPr>
        <p:spPr>
          <a:xfrm>
            <a:off x="342584" y="416943"/>
            <a:ext cx="11477073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cap="all" dirty="0">
                <a:latin typeface="Trade Gothic Next"/>
              </a:rPr>
              <a:t>Benefits </a:t>
            </a:r>
            <a:r>
              <a:rPr lang="en-US" sz="2800" b="1" cap="all" dirty="0"/>
              <a:t> </a:t>
            </a:r>
            <a:endParaRPr lang="en-US"/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Renewable and continuously available where vehicles pass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Low maintenance once installed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Not visually intrusive 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Scales with vehicle speed : higher speed = more power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Minimal discomfort or disturbance to passengers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Supports distributed energy generation for smart infrastructure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82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8E94849-0197-0147-C978-61F977A5FE10}"/>
              </a:ext>
            </a:extLst>
          </p:cNvPr>
          <p:cNvSpPr/>
          <p:nvPr/>
        </p:nvSpPr>
        <p:spPr>
          <a:xfrm>
            <a:off x="560551" y="5745654"/>
            <a:ext cx="1191172" cy="665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D226A-CF36-3553-DCC7-725CA928554B}"/>
              </a:ext>
            </a:extLst>
          </p:cNvPr>
          <p:cNvSpPr txBox="1"/>
          <p:nvPr/>
        </p:nvSpPr>
        <p:spPr>
          <a:xfrm>
            <a:off x="222850" y="330680"/>
            <a:ext cx="11444375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cap="all" dirty="0">
                <a:latin typeface="Trade Gothic Next"/>
              </a:rPr>
              <a:t>Challenges &amp; Limitations</a:t>
            </a:r>
            <a:endParaRPr lang="en-US" sz="2800" b="1" dirty="0">
              <a:latin typeface="Trade Gothic Next"/>
            </a:endParaRP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b="1" dirty="0"/>
              <a:t>High initial installation cost</a:t>
            </a:r>
            <a:endParaRPr lang="en-US" sz="2800" dirty="0"/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b="1" dirty="0"/>
              <a:t>Not competitive with grid electricity</a:t>
            </a:r>
          </a:p>
          <a:p>
            <a:pPr marL="228600" lvl="1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Grid: $0.15–$0.30/kWh</a:t>
            </a:r>
          </a:p>
          <a:p>
            <a:pPr marL="228600" lvl="1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Harvesters: $27–$107/kWh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b="1" dirty="0"/>
              <a:t>Durability issues</a:t>
            </a:r>
            <a:r>
              <a:rPr lang="en-US" sz="2800" dirty="0"/>
              <a:t> in extreme weather &amp; high-load conditions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b="1" dirty="0"/>
              <a:t>Efficiency limitations</a:t>
            </a:r>
            <a:r>
              <a:rPr lang="en-US" sz="2800" dirty="0"/>
              <a:t> depending on design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b="1" dirty="0"/>
              <a:t>Output strongly depends on traffic volume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Requires </a:t>
            </a:r>
            <a:r>
              <a:rPr lang="en-US" sz="2800" b="1" dirty="0"/>
              <a:t>energy storage systems</a:t>
            </a:r>
            <a:r>
              <a:rPr lang="en-US" sz="2800" dirty="0"/>
              <a:t> (batteries/supercapacitors)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78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8A4AE04-5530-C158-FACD-E87D3A08CD3E}"/>
              </a:ext>
            </a:extLst>
          </p:cNvPr>
          <p:cNvSpPr/>
          <p:nvPr/>
        </p:nvSpPr>
        <p:spPr>
          <a:xfrm>
            <a:off x="402896" y="578068"/>
            <a:ext cx="1313793" cy="7006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AFFC6-57DD-41DB-C109-48ABC102EDB7}"/>
              </a:ext>
            </a:extLst>
          </p:cNvPr>
          <p:cNvSpPr txBox="1"/>
          <p:nvPr/>
        </p:nvSpPr>
        <p:spPr>
          <a:xfrm>
            <a:off x="179717" y="222849"/>
            <a:ext cx="11509074" cy="68326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cap="all" dirty="0">
                <a:latin typeface="Trade Gothic Next"/>
              </a:rPr>
              <a:t>Real-World Demonstrations</a:t>
            </a:r>
            <a:endParaRPr lang="en-US" sz="2800" b="1" dirty="0">
              <a:latin typeface="Trade Gothic Next"/>
            </a:endParaRPr>
          </a:p>
          <a:p>
            <a:pPr>
              <a:lnSpc>
                <a:spcPct val="150000"/>
              </a:lnSpc>
            </a:pPr>
            <a:r>
              <a:rPr lang="en-US" sz="2800" b="1" dirty="0"/>
              <a:t>Examples</a:t>
            </a:r>
            <a:endParaRPr lang="en-US" sz="2800" dirty="0"/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b="1" dirty="0"/>
              <a:t>Israel</a:t>
            </a:r>
            <a:r>
              <a:rPr lang="en-US" sz="2800" dirty="0"/>
              <a:t>: </a:t>
            </a:r>
            <a:r>
              <a:rPr lang="en-US" sz="2800" dirty="0" err="1"/>
              <a:t>Innowattech</a:t>
            </a:r>
            <a:r>
              <a:rPr lang="en-US" sz="2800" dirty="0"/>
              <a:t> piezoelectric roadway pilots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b="1" dirty="0"/>
              <a:t>China</a:t>
            </a:r>
            <a:r>
              <a:rPr lang="en-US" sz="2800" dirty="0"/>
              <a:t>: High-traffic walkway piezoelectric tiles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b="1" dirty="0"/>
              <a:t>South Korea</a:t>
            </a:r>
            <a:r>
              <a:rPr lang="en-US" sz="2800" dirty="0"/>
              <a:t>: Electromagnetic roadway strips in test beds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b="1" dirty="0"/>
              <a:t>United States</a:t>
            </a:r>
            <a:r>
              <a:rPr lang="en-US" sz="2800" dirty="0"/>
              <a:t>: Research trials and limited small-scale installations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Outcomes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Effective for small loads (lights, sensors)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Not sufficient for large-scale grid replacement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Promising for intelligent roadway infrastructure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99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86C8F9-95F8-B049-6437-E101A44E202C}"/>
              </a:ext>
            </a:extLst>
          </p:cNvPr>
          <p:cNvSpPr txBox="1"/>
          <p:nvPr/>
        </p:nvSpPr>
        <p:spPr>
          <a:xfrm>
            <a:off x="352246" y="366623"/>
            <a:ext cx="11314980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cap="all" dirty="0">
                <a:latin typeface="Trade Gothic Next"/>
              </a:rPr>
              <a:t>Environmental &amp; Sustainability Impact</a:t>
            </a:r>
            <a:endParaRPr lang="en-US" sz="2800" b="1" dirty="0">
              <a:latin typeface="Trade Gothic Next"/>
            </a:endParaRP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Reduces reliance on grid electricity for roadway systems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Enables self-sustaining, off-grid sensors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Supports smart cities and automated traffic systems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Helps lower carbon footprint of lighting and monitoring infrastructure</a:t>
            </a:r>
          </a:p>
          <a:p>
            <a:pPr algn="ctr"/>
            <a:endParaRPr lang="en-US"/>
          </a:p>
        </p:txBody>
      </p:sp>
      <p:pic>
        <p:nvPicPr>
          <p:cNvPr id="3" name="Picture 2" descr="A close up of a solar panel&#10;&#10;AI-generated content may be incorrect.">
            <a:extLst>
              <a:ext uri="{FF2B5EF4-FFF2-40B4-BE49-F238E27FC236}">
                <a16:creationId xmlns:a16="http://schemas.microsoft.com/office/drawing/2014/main" id="{0CD8B340-3AD0-C654-1DE1-D4055DD45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171" y="4287982"/>
            <a:ext cx="3542349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32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2AAEB16-9D93-507B-9BC0-E166233F6CCA}"/>
              </a:ext>
            </a:extLst>
          </p:cNvPr>
          <p:cNvSpPr txBox="1"/>
          <p:nvPr/>
        </p:nvSpPr>
        <p:spPr>
          <a:xfrm>
            <a:off x="474453" y="431321"/>
            <a:ext cx="11048999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cap="all" dirty="0">
                <a:latin typeface="Trade Gothic Next"/>
                <a:ea typeface="Calibri"/>
                <a:cs typeface="Calibri"/>
              </a:rPr>
              <a:t>Future Research Directions</a:t>
            </a:r>
            <a:endParaRPr lang="en-US" sz="2800" b="1" dirty="0">
              <a:solidFill>
                <a:srgbClr val="000000"/>
              </a:solidFill>
              <a:latin typeface="Trade Gothic Next"/>
              <a:ea typeface="Calibri"/>
              <a:cs typeface="Calibri"/>
            </a:endParaRP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</a:rPr>
              <a:t>Stronger, more durable piezoelectric ceramics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</a:rPr>
              <a:t>Higher-efficiency electromagnetic mechanisms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</a:rPr>
              <a:t>Improved hydraulic/electromechanical conversion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</a:rPr>
              <a:t>New pavement materials optimized for energy transfer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</a:rPr>
              <a:t>Scaled-up prototypes and long-term field trials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</a:rPr>
              <a:t>Integration with IoT, wireless data transmission &amp; smart networks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45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00646-F907-2588-E4CC-3C6A1A0C5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AD99A-EB0F-2169-0B3C-BB8756FD198D}"/>
              </a:ext>
            </a:extLst>
          </p:cNvPr>
          <p:cNvSpPr txBox="1"/>
          <p:nvPr/>
        </p:nvSpPr>
        <p:spPr>
          <a:xfrm>
            <a:off x="440340" y="379824"/>
            <a:ext cx="11314980" cy="55399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cap="all" dirty="0">
                <a:ea typeface="+mn-lt"/>
                <a:cs typeface="+mn-lt"/>
              </a:rPr>
              <a:t>Summary</a:t>
            </a:r>
            <a:endParaRPr lang="en-US" sz="2800" b="1" dirty="0">
              <a:ea typeface="+mn-lt"/>
              <a:cs typeface="+mn-lt"/>
            </a:endParaRP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Roadway energy harvesting is </a:t>
            </a:r>
            <a:r>
              <a:rPr lang="en-US" sz="2800" b="1" dirty="0"/>
              <a:t>promising for micro-power applications</a:t>
            </a:r>
            <a:endParaRPr lang="en-US" sz="2800" dirty="0"/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Piezoelectric, electromagnetic, and hybrid systems show diverse capabilities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Current limitations are </a:t>
            </a:r>
            <a:r>
              <a:rPr lang="en-US" sz="2800" b="1" dirty="0"/>
              <a:t>cost, durability, and efficiency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Best suited for lighting, sensors, traffic monitoring, and smart-road</a:t>
            </a:r>
            <a:r>
              <a:rPr lang="en-US" sz="2800" b="1" dirty="0"/>
              <a:t> systems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800" dirty="0"/>
              <a:t>Continued research is expanding practical viability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2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54EDC-C6BF-E5A3-D577-68DAFB97F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A801E64-C012-4534-B661-73E340DF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39"/>
            <a:ext cx="5586220" cy="852904"/>
          </a:xfrm>
        </p:spPr>
        <p:txBody>
          <a:bodyPr>
            <a:normAutofit fontScale="90000"/>
          </a:bodyPr>
          <a:lstStyle/>
          <a:p>
            <a:r>
              <a:rPr lang="en-US" i="0" dirty="0">
                <a:ea typeface="+mj-lt"/>
                <a:cs typeface="+mj-lt"/>
              </a:rPr>
              <a:t>References</a:t>
            </a:r>
            <a:br>
              <a:rPr lang="en-US" i="0" dirty="0">
                <a:ea typeface="+mj-lt"/>
                <a:cs typeface="+mj-lt"/>
              </a:rPr>
            </a:br>
            <a:endParaRPr lang="en-US" i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9234F0-CD27-CD18-15E6-367F2FB67FC0}"/>
              </a:ext>
            </a:extLst>
          </p:cNvPr>
          <p:cNvSpPr txBox="1"/>
          <p:nvPr/>
        </p:nvSpPr>
        <p:spPr>
          <a:xfrm>
            <a:off x="387928" y="1565564"/>
            <a:ext cx="11062853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[1]Nurettin Sezer, Muammer Koç, A comprehensive review on the state-of-the-art of piezoelectric energy harvesting, Nano Energy, Volume 80, 2021, 105567, ISSN 2211-2855, </a:t>
            </a:r>
            <a:r>
              <a:rPr lang="en-US" sz="1200" dirty="0">
                <a:hlinkClick r:id="rId2"/>
              </a:rPr>
              <a:t>https://doi.org/10.1016/j.nanoen.2020.105567</a:t>
            </a:r>
            <a:r>
              <a:rPr lang="en-US" sz="1200" dirty="0"/>
              <a:t>.</a:t>
            </a:r>
          </a:p>
          <a:p>
            <a:r>
              <a:rPr lang="en-US" sz="1200" dirty="0"/>
              <a:t>[2]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Covaci C,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Gontean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 A. Piezoelectric Energy Harvesting Solutions: A Review. Sensors (Basel). 2020 Jun 21;20(12):3512.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doi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: 10.3390/s20123512. PMID: 32575888; PMCID: PMC7349337.</a:t>
            </a:r>
            <a:endParaRPr lang="en-US" sz="1200" dirty="0">
              <a:solidFill>
                <a:srgbClr val="1B1B1B"/>
              </a:solidFill>
            </a:endParaRPr>
          </a:p>
          <a:p>
            <a:r>
              <a:rPr lang="en-US" sz="1200" dirty="0">
                <a:solidFill>
                  <a:srgbClr val="1B1B1B"/>
                </a:solidFill>
              </a:rPr>
              <a:t>[3] 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Mohammadreza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Gholikhani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, Reza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Nasouri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, Seyed Amid Tahami, Sarah Legette, Samer Dessouky, Arturo Montoya, Harvesting kinetic energy from roadway pavement through an electromagnetic speed bump, Applied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Energy,Volume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 250,2019,Pages 503-511,ISSN 0306-2619,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  <a:hlinkClick r:id="rId3"/>
              </a:rPr>
              <a:t>https://doi.org/10.1016/j.apenergy.2019.05.060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.</a:t>
            </a:r>
            <a:endParaRPr lang="en-US" sz="1200">
              <a:ea typeface="+mn-lt"/>
              <a:cs typeface="+mn-lt"/>
            </a:endParaRPr>
          </a:p>
          <a:p>
            <a:r>
              <a:rPr lang="en-US" sz="1200" dirty="0">
                <a:solidFill>
                  <a:srgbClr val="1B1B1B"/>
                </a:solidFill>
              </a:rPr>
              <a:t>[4]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https://cait.rutgers.edu/generating-power-every-time-you-hit-the-road/</a:t>
            </a:r>
            <a:endParaRPr lang="en-US" sz="1200" dirty="0">
              <a:solidFill>
                <a:srgbClr val="1B1B1B"/>
              </a:solidFill>
            </a:endParaRPr>
          </a:p>
          <a:p>
            <a:r>
              <a:rPr lang="en-US" sz="1200" dirty="0">
                <a:solidFill>
                  <a:srgbClr val="1B1B1B"/>
                </a:solidFill>
              </a:rPr>
              <a:t>[5]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Zhuojun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 Jiang,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Changyuan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 Jia, Peng Zheng, Yuchen Gong, Ning Li, Ammar Ahmed,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Zutao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 Zhang,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Dabing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Luo,A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 transverse deceleration energy harvester based on a sliding plate for self-powered applications in near-zero energy road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tunnels,Sustainable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 Cities and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Society,Volume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 84,2022,104014,ISSN 2210-6707,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  <a:hlinkClick r:id="rId4"/>
              </a:rPr>
              <a:t>https://doi.org/10.1016/j.scs.2022.104014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.</a:t>
            </a:r>
            <a:endParaRPr lang="en-US" sz="1200">
              <a:ea typeface="+mn-lt"/>
              <a:cs typeface="+mn-lt"/>
            </a:endParaRPr>
          </a:p>
          <a:p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[6]https://repositorio-aberto.up.pt/bitstream/10216/121972/2/347546.pdf</a:t>
            </a:r>
          </a:p>
          <a:p>
            <a:r>
              <a:rPr lang="en-US" sz="1200" dirty="0">
                <a:solidFill>
                  <a:srgbClr val="1B1B1B"/>
                </a:solidFill>
              </a:rPr>
              <a:t>[7] 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  <a:hlinkClick r:id="rId5"/>
              </a:rPr>
              <a:t>https://www.reuters.com/article/business/environment/israeli-company-turns-traffic-into-energy-source-idUSTRE52945S/</a:t>
            </a:r>
            <a:endParaRPr lang="en-US" sz="1200">
              <a:solidFill>
                <a:srgbClr val="1B1B1B"/>
              </a:solidFill>
              <a:ea typeface="+mn-lt"/>
              <a:cs typeface="+mn-lt"/>
            </a:endParaRPr>
          </a:p>
          <a:p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[8]Gyeong Ju Song, Jae Yong Cho, Kyung-Bum Kim, Jung Hwan Ahn, Yewon Song,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Wonseop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 Hwang, Seong Do Hong, Tae Hyun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Sung,Development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 of a pavement block piezoelectric energy harvester for self-powered walkway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applications,Applied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1B1B1B"/>
                </a:solidFill>
                <a:ea typeface="+mn-lt"/>
                <a:cs typeface="+mn-lt"/>
              </a:rPr>
              <a:t>Energy,Volume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 256,2019,113916 ISSN 0306-2619, 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  <a:hlinkClick r:id="rId6"/>
              </a:rPr>
              <a:t>https://doi.org/10.1016/j.apenergy.2019.113916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.</a:t>
            </a:r>
            <a:endParaRPr lang="en-US" sz="1200" dirty="0"/>
          </a:p>
          <a:p>
            <a:r>
              <a:rPr lang="en-US" sz="1200" dirty="0">
                <a:solidFill>
                  <a:srgbClr val="1B1B1B"/>
                </a:solidFill>
              </a:rPr>
              <a:t>[9] 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  <a:hlinkClick r:id="rId7"/>
              </a:rPr>
              <a:t>https://gizmodo.com/south-korea-testing-recharging-roads-for-its-public-t-5489918</a:t>
            </a:r>
            <a:endParaRPr lang="en-US" sz="1200">
              <a:solidFill>
                <a:srgbClr val="1B1B1B"/>
              </a:solidFill>
              <a:ea typeface="+mn-lt"/>
              <a:cs typeface="+mn-lt"/>
            </a:endParaRPr>
          </a:p>
          <a:p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[10] 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  <a:hlinkClick r:id="rId8"/>
              </a:rPr>
              <a:t>https://www.fhwa.dot.gov/publications/research/ear/13094/index.cfm</a:t>
            </a:r>
            <a:endParaRPr lang="en-US" sz="1200">
              <a:solidFill>
                <a:srgbClr val="1B1B1B"/>
              </a:solidFill>
              <a:ea typeface="+mn-lt"/>
              <a:cs typeface="+mn-lt"/>
            </a:endParaRPr>
          </a:p>
          <a:p>
            <a:r>
              <a:rPr lang="en-US" sz="1200" dirty="0">
                <a:solidFill>
                  <a:srgbClr val="1B1B1B"/>
                </a:solidFill>
              </a:rPr>
              <a:t>[11]</a:t>
            </a:r>
            <a:r>
              <a:rPr lang="en-US" sz="1200" dirty="0">
                <a:solidFill>
                  <a:srgbClr val="1B1B1B"/>
                </a:solidFill>
                <a:ea typeface="+mn-lt"/>
                <a:cs typeface="+mn-lt"/>
              </a:rPr>
              <a:t> https://rosap.ntl.bts.gov/view/dot/53558/dot_53558_DS1.pdf</a:t>
            </a:r>
          </a:p>
          <a:p>
            <a:endParaRPr lang="en-US" sz="1200" dirty="0">
              <a:solidFill>
                <a:srgbClr val="1B1B1B"/>
              </a:solidFill>
              <a:ea typeface="+mn-lt"/>
              <a:cs typeface="+mn-lt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95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DCE74-7E5D-DF07-886C-8F467AFFF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3EFF2C-E412-F416-51D0-BD3AB43F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911" y="1429828"/>
            <a:ext cx="5059322" cy="1724025"/>
          </a:xfrm>
        </p:spPr>
        <p:txBody>
          <a:bodyPr/>
          <a:lstStyle/>
          <a:p>
            <a:r>
              <a:rPr lang="en-US" i="0" dirty="0">
                <a:ea typeface="+mj-lt"/>
                <a:cs typeface="+mj-lt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71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C7904-BA22-561E-1DE0-8E716FCEA6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1511" y="99461"/>
            <a:ext cx="10590615" cy="567538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 dirty="0">
                <a:ea typeface="+mn-lt"/>
                <a:cs typeface="+mn-lt"/>
              </a:rPr>
              <a:t>What Is Roadway Energy Harvesting?</a:t>
            </a:r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Captures mechanical energy from vehicles and converts it into electricity</a:t>
            </a:r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Integrates sensors and energy devices into pavement or roadway structure</a:t>
            </a:r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Supports smart-city and transportation infrastructure</a:t>
            </a:r>
            <a:endParaRPr lang="en-US" sz="2800"/>
          </a:p>
          <a:p>
            <a:r>
              <a:rPr lang="en-US" sz="2800" b="1" dirty="0">
                <a:ea typeface="+mn-lt"/>
                <a:cs typeface="+mn-lt"/>
              </a:rPr>
              <a:t>Why It Matters</a:t>
            </a:r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Renewable and continuously available where </a:t>
            </a:r>
            <a:endParaRPr lang="en-US" sz="2800">
              <a:ea typeface="+mn-lt"/>
              <a:cs typeface="+mn-lt"/>
            </a:endParaRPr>
          </a:p>
          <a:p>
            <a:r>
              <a:rPr lang="en-US" sz="2800" dirty="0">
                <a:ea typeface="+mn-lt"/>
                <a:cs typeface="+mn-lt"/>
              </a:rPr>
              <a:t> traffic exists</a:t>
            </a: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Enables off-grid devices</a:t>
            </a:r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Enhances safety and urban data collection</a:t>
            </a:r>
            <a:endParaRPr lang="en-US" sz="2800"/>
          </a:p>
          <a:p>
            <a:endParaRPr lang="en-US" dirty="0"/>
          </a:p>
        </p:txBody>
      </p:sp>
      <p:pic>
        <p:nvPicPr>
          <p:cNvPr id="2" name="Picture 1" descr="A green and white sign on the road&#10;&#10;AI-generated content may be incorrect.">
            <a:extLst>
              <a:ext uri="{FF2B5EF4-FFF2-40B4-BE49-F238E27FC236}">
                <a16:creationId xmlns:a16="http://schemas.microsoft.com/office/drawing/2014/main" id="{AB4B20C8-C35A-D209-703D-87E75FA74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596" y="3795623"/>
            <a:ext cx="4234132" cy="28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7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0F64FB-220F-7F0C-70C1-631A70F04935}"/>
              </a:ext>
            </a:extLst>
          </p:cNvPr>
          <p:cNvSpPr txBox="1"/>
          <p:nvPr/>
        </p:nvSpPr>
        <p:spPr>
          <a:xfrm>
            <a:off x="180240" y="413676"/>
            <a:ext cx="10596112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Types of Harvesting Methods</a:t>
            </a:r>
            <a:endParaRPr lang="en-US" sz="2800" dirty="0"/>
          </a:p>
          <a:p>
            <a:pPr>
              <a:lnSpc>
                <a:spcPct val="150000"/>
              </a:lnSpc>
            </a:pPr>
            <a:endParaRPr lang="en-US" sz="2800" b="1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ea typeface="+mn-lt"/>
                <a:cs typeface="+mn-lt"/>
              </a:rPr>
              <a:t>Three Major Energy Sources:</a:t>
            </a:r>
            <a:endParaRPr lang="en-US" sz="280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Mechanical energy from vehicle motion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Pavement heat </a:t>
            </a:r>
            <a:endParaRPr lang="en-US" sz="2800" dirty="0"/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Solar radiation </a:t>
            </a:r>
          </a:p>
          <a:p>
            <a:pPr>
              <a:lnSpc>
                <a:spcPct val="150000"/>
              </a:lnSpc>
            </a:pPr>
            <a:endParaRPr lang="en-US" sz="2800" b="1" dirty="0"/>
          </a:p>
          <a:p>
            <a:pPr>
              <a:buFont typeface="Arial"/>
            </a:pPr>
            <a:endParaRPr lang="en-US" sz="2400" dirty="0"/>
          </a:p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5F4B7D-A19D-8F54-4619-F43A3D2F9E07}"/>
              </a:ext>
            </a:extLst>
          </p:cNvPr>
          <p:cNvSpPr txBox="1"/>
          <p:nvPr/>
        </p:nvSpPr>
        <p:spPr>
          <a:xfrm>
            <a:off x="7035888" y="1713781"/>
            <a:ext cx="6096000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800" b="1" baseline="0">
                <a:solidFill>
                  <a:srgbClr val="DCEBFF"/>
                </a:solidFill>
                <a:latin typeface="Trade Gothic Next"/>
                <a:ea typeface="Segoe UI"/>
                <a:cs typeface="Segoe UI"/>
              </a:rPr>
              <a:t>Technology Categories:</a:t>
            </a:r>
            <a:r>
              <a:rPr lang="en-US" sz="2800">
                <a:solidFill>
                  <a:srgbClr val="DCEBFF"/>
                </a:solidFill>
                <a:latin typeface="Trade Gothic Next"/>
                <a:ea typeface="Segoe UI"/>
                <a:cs typeface="Segoe UI"/>
              </a:rPr>
              <a:t>​</a:t>
            </a:r>
            <a:endParaRPr lang="en-US"/>
          </a:p>
          <a:p>
            <a:pPr marL="285750" lvl="0" indent="-285750" rtl="0">
              <a:lnSpc>
                <a:spcPct val="150000"/>
              </a:lnSpc>
              <a:buFont typeface="Arial,Sans-Serif"/>
              <a:buChar char="•"/>
            </a:pPr>
            <a:r>
              <a:rPr lang="en-US" sz="2800" baseline="0">
                <a:solidFill>
                  <a:srgbClr val="DCEBFF"/>
                </a:solidFill>
                <a:latin typeface="Trade Gothic Next"/>
                <a:ea typeface="Arial"/>
                <a:cs typeface="Arial"/>
              </a:rPr>
              <a:t>Piezoelectric</a:t>
            </a:r>
            <a:r>
              <a:rPr lang="en-US" sz="2800">
                <a:solidFill>
                  <a:srgbClr val="DCEBFF"/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85750" lvl="0" indent="-285750" rtl="0">
              <a:lnSpc>
                <a:spcPct val="150000"/>
              </a:lnSpc>
              <a:buFont typeface="Arial,Sans-Serif"/>
              <a:buChar char="•"/>
            </a:pPr>
            <a:r>
              <a:rPr lang="en-US" sz="2800" baseline="0">
                <a:solidFill>
                  <a:srgbClr val="DCEBFF"/>
                </a:solidFill>
                <a:latin typeface="Trade Gothic Next"/>
                <a:ea typeface="Arial"/>
                <a:cs typeface="Arial"/>
              </a:rPr>
              <a:t>Electromagnetic</a:t>
            </a:r>
            <a:r>
              <a:rPr lang="en-US" sz="2800">
                <a:solidFill>
                  <a:srgbClr val="DCEBFF"/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85750" lvl="0" indent="-285750" rtl="0">
              <a:lnSpc>
                <a:spcPct val="150000"/>
              </a:lnSpc>
              <a:buFont typeface="Arial,Sans-Serif"/>
              <a:buChar char="•"/>
            </a:pPr>
            <a:r>
              <a:rPr lang="en-US" sz="2800" baseline="0">
                <a:solidFill>
                  <a:srgbClr val="DCEBFF"/>
                </a:solidFill>
                <a:latin typeface="Trade Gothic Next"/>
                <a:ea typeface="Arial"/>
                <a:cs typeface="Arial"/>
              </a:rPr>
              <a:t>Hydraulic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8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E842F-FDC7-B259-9F3B-88630D44DFA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33880" y="359314"/>
            <a:ext cx="11490265" cy="588989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None/>
            </a:pPr>
            <a:r>
              <a:rPr lang="en-US" sz="2800" b="1" cap="all" dirty="0">
                <a:latin typeface="Trade Gothic Next"/>
                <a:ea typeface="+mn-lt"/>
                <a:cs typeface="+mn-lt"/>
              </a:rPr>
              <a:t>Piezoelectric Energy Harvesting</a:t>
            </a:r>
            <a:endParaRPr lang="en-US" sz="2800" b="1">
              <a:latin typeface="Trade Gothic Next"/>
            </a:endParaRPr>
          </a:p>
          <a:p>
            <a:pPr>
              <a:buNone/>
            </a:pPr>
            <a:r>
              <a:rPr lang="en-US" sz="2800" b="1" dirty="0">
                <a:ea typeface="+mn-lt"/>
                <a:cs typeface="+mn-lt"/>
              </a:rPr>
              <a:t>How It Works</a:t>
            </a:r>
            <a:endParaRPr lang="en-US" sz="2800"/>
          </a:p>
          <a:p>
            <a:pPr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Piezoelectric wafers embedded in pavement</a:t>
            </a:r>
            <a:endParaRPr lang="en-US" sz="2800"/>
          </a:p>
          <a:p>
            <a:pPr lvl="1">
              <a:buFont typeface="Courier New"/>
              <a:buChar char="o"/>
            </a:pPr>
            <a:r>
              <a:rPr lang="en-US" sz="2700" dirty="0">
                <a:ea typeface="+mn-lt"/>
                <a:cs typeface="+mn-lt"/>
              </a:rPr>
              <a:t>Piezoelectric material converts mechanical energy into electrical energy </a:t>
            </a:r>
          </a:p>
          <a:p>
            <a:pPr lvl="1">
              <a:buFont typeface="Arial"/>
              <a:buChar char="•"/>
            </a:pPr>
            <a:r>
              <a:rPr lang="en-US" sz="2700" dirty="0">
                <a:ea typeface="+mn-lt"/>
                <a:cs typeface="+mn-lt"/>
              </a:rPr>
              <a:t>Material examples: lead zirconate titanate, polyvinylidene fluoride, quartz, barium titanate</a:t>
            </a:r>
          </a:p>
          <a:p>
            <a:pPr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Vehicle weight compresses the material </a:t>
            </a:r>
            <a:endParaRPr lang="en-US" sz="2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800" dirty="0">
                <a:ea typeface="+mn-lt"/>
                <a:cs typeface="+mn-lt"/>
              </a:rPr>
              <a:t> → generates voltage</a:t>
            </a:r>
            <a:endParaRPr lang="en-US" sz="2800"/>
          </a:p>
          <a:p>
            <a:pPr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Energy stored using supercapacitors </a:t>
            </a:r>
          </a:p>
          <a:p>
            <a:pPr marL="0" indent="0">
              <a:buNone/>
            </a:pPr>
            <a:r>
              <a:rPr lang="en-US" sz="2800" dirty="0">
                <a:ea typeface="+mn-lt"/>
                <a:cs typeface="+mn-lt"/>
              </a:rPr>
              <a:t>or rechargeable batteries</a:t>
            </a:r>
            <a:endParaRPr lang="en-US" sz="2800" b="1"/>
          </a:p>
          <a:p>
            <a:pPr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Diagram of a car driving on a road&#10;&#10;AI-generated content may be incorrect.">
            <a:extLst>
              <a:ext uri="{FF2B5EF4-FFF2-40B4-BE49-F238E27FC236}">
                <a16:creationId xmlns:a16="http://schemas.microsoft.com/office/drawing/2014/main" id="{8EB689B6-DCCF-9117-A5AA-C3C2305AE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771" y="3298679"/>
            <a:ext cx="5285553" cy="31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0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701D7-435D-8E7D-53C0-66C0C37F5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B971AD7-B468-02C6-6E70-4D0325369770}"/>
              </a:ext>
            </a:extLst>
          </p:cNvPr>
          <p:cNvSpPr/>
          <p:nvPr/>
        </p:nvSpPr>
        <p:spPr>
          <a:xfrm>
            <a:off x="460744" y="602511"/>
            <a:ext cx="1311348" cy="6025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D6847-11BF-EB66-6717-2CA86C44702E}"/>
              </a:ext>
            </a:extLst>
          </p:cNvPr>
          <p:cNvSpPr txBox="1"/>
          <p:nvPr/>
        </p:nvSpPr>
        <p:spPr>
          <a:xfrm>
            <a:off x="328196" y="159328"/>
            <a:ext cx="11077754" cy="69249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800" b="1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Segoe UI"/>
                <a:cs typeface="Segoe UI"/>
              </a:rPr>
              <a:t>Performance &amp; Findings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Segoe UI"/>
                <a:cs typeface="Segoe UI"/>
              </a:rPr>
              <a:t>​</a:t>
            </a:r>
            <a:endParaRPr lang="en-US"/>
          </a:p>
          <a:p>
            <a:pPr marL="228600" lvl="0" indent="-228600" rtl="0">
              <a:lnSpc>
                <a:spcPct val="150000"/>
              </a:lnSpc>
              <a:buFont typeface="Arial,Sans-Serif"/>
              <a:buChar char="•"/>
            </a:pPr>
            <a:r>
              <a:rPr lang="en-US" sz="28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Example: ~</a:t>
            </a:r>
            <a:r>
              <a:rPr lang="en-US" sz="2800" b="1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40 </a:t>
            </a:r>
            <a:r>
              <a:rPr lang="en-US" sz="2800" b="1" baseline="0" err="1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mAh</a:t>
            </a:r>
            <a:r>
              <a:rPr lang="en-US" sz="28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 generated in &lt;1 hour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28600" lvl="0" indent="-228600" rtl="0">
              <a:lnSpc>
                <a:spcPct val="150000"/>
              </a:lnSpc>
              <a:buFont typeface=""/>
              <a:buChar char="•"/>
            </a:pPr>
            <a:r>
              <a:rPr lang="en-US" sz="28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LCOE: </a:t>
            </a:r>
            <a:r>
              <a:rPr lang="en-US" sz="2800" b="1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$35.66–$106.97 per kWh</a:t>
            </a:r>
            <a:r>
              <a:rPr lang="en-US" sz="28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 (5–15 year lifespan)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28600" lvl="0" indent="-228600" rtl="0">
              <a:lnSpc>
                <a:spcPct val="150000"/>
              </a:lnSpc>
              <a:buFont typeface=""/>
              <a:buChar char="•"/>
            </a:pPr>
            <a:r>
              <a:rPr lang="en-US" sz="28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Another estimate: </a:t>
            </a:r>
            <a:r>
              <a:rPr lang="en-US" sz="2800" b="1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$27.90 per kWh</a:t>
            </a:r>
            <a:r>
              <a:rPr lang="en-US" sz="28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 (10 years)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28600" lvl="0" indent="-228600" rtl="0">
              <a:lnSpc>
                <a:spcPct val="150000"/>
              </a:lnSpc>
              <a:buFont typeface=""/>
              <a:buChar char="•"/>
            </a:pPr>
            <a:r>
              <a:rPr lang="en-US" sz="28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Typical output: </a:t>
            </a:r>
            <a:r>
              <a:rPr lang="en-US" sz="2800" b="1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2–100 </a:t>
            </a:r>
            <a:r>
              <a:rPr lang="en-US" sz="2800" b="1" baseline="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mW</a:t>
            </a:r>
            <a:r>
              <a:rPr lang="en-US" sz="2800" b="1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 per module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latin typeface="Trade Gothic Next"/>
              <a:ea typeface="Segoe UI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b="1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Segoe UI"/>
                <a:cs typeface="Segoe UI"/>
              </a:rPr>
              <a:t>Challenges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Segoe UI"/>
                <a:cs typeface="Segoe UI"/>
              </a:rPr>
              <a:t>​</a:t>
            </a:r>
            <a:endParaRPr lang="en-US" sz="28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" lvl="0" indent="-228600" rtl="0">
              <a:lnSpc>
                <a:spcPct val="150000"/>
              </a:lnSpc>
              <a:buFont typeface=""/>
              <a:buChar char="•"/>
            </a:pPr>
            <a:r>
              <a:rPr lang="en-US" sz="28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Low energy output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28600" lvl="0" indent="-228600" rtl="0">
              <a:lnSpc>
                <a:spcPct val="150000"/>
              </a:lnSpc>
              <a:buFont typeface=""/>
              <a:buChar char="•"/>
            </a:pPr>
            <a:r>
              <a:rPr lang="en-US" sz="28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Expensive materials and installation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28600" lvl="0" indent="-228600" rtl="0">
              <a:lnSpc>
                <a:spcPct val="150000"/>
              </a:lnSpc>
              <a:buFont typeface=""/>
              <a:buChar char="•"/>
            </a:pPr>
            <a:r>
              <a:rPr lang="en-US" sz="28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e Gothic Next"/>
                <a:ea typeface="Arial"/>
                <a:cs typeface="Arial"/>
              </a:rPr>
              <a:t>Long-term durability under stress</a:t>
            </a:r>
          </a:p>
          <a:p>
            <a:pPr algn="ctr"/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49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3D5DD8-FD77-93CF-076A-34191B134E13}"/>
              </a:ext>
            </a:extLst>
          </p:cNvPr>
          <p:cNvSpPr txBox="1"/>
          <p:nvPr/>
        </p:nvSpPr>
        <p:spPr>
          <a:xfrm>
            <a:off x="136587" y="345056"/>
            <a:ext cx="12055413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cap="all" dirty="0">
                <a:latin typeface="Trade Gothic Next"/>
              </a:rPr>
              <a:t>Electromagnetic Generators</a:t>
            </a:r>
            <a:endParaRPr lang="en-US" sz="2800" b="1">
              <a:latin typeface="Trade Gothic Next"/>
            </a:endParaRPr>
          </a:p>
          <a:p>
            <a:endParaRPr lang="en-US" sz="2800" b="1" cap="all" dirty="0"/>
          </a:p>
          <a:p>
            <a:r>
              <a:rPr lang="en-US" sz="2800" b="1" dirty="0"/>
              <a:t>Operating Principle</a:t>
            </a:r>
          </a:p>
          <a:p>
            <a:pPr marL="228600" indent="-228600">
              <a:buFont typeface=""/>
              <a:buChar char="•"/>
            </a:pPr>
            <a:r>
              <a:rPr lang="en-US" sz="2800" dirty="0"/>
              <a:t>Based on Faraday's Law: vehicle motion moves a magnet relative to a coil</a:t>
            </a:r>
          </a:p>
          <a:p>
            <a:pPr marL="228600" indent="-228600">
              <a:buFont typeface=""/>
              <a:buChar char="•"/>
            </a:pPr>
            <a:r>
              <a:rPr lang="en-US" sz="2800" dirty="0"/>
              <a:t>Vertical motion → rotational or linear generator systems</a:t>
            </a:r>
          </a:p>
          <a:p>
            <a:pPr marL="228600" indent="-228600">
              <a:buFont typeface=""/>
              <a:buChar char="•"/>
            </a:pPr>
            <a:endParaRPr lang="en-US" sz="2800" dirty="0"/>
          </a:p>
          <a:p>
            <a:pPr marL="228600" indent="-228600">
              <a:buFont typeface=""/>
              <a:buChar char="•"/>
            </a:pPr>
            <a:endParaRPr lang="en-US" sz="2800" dirty="0"/>
          </a:p>
          <a:p>
            <a:endParaRPr lang="en-US" sz="2800" b="1" dirty="0"/>
          </a:p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A93588-0BFD-75B4-ECF7-A20E20E2BE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51" r="152" b="25632"/>
          <a:stretch>
            <a:fillRect/>
          </a:stretch>
        </p:blipFill>
        <p:spPr>
          <a:xfrm>
            <a:off x="4821832" y="2722167"/>
            <a:ext cx="5530114" cy="378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8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D00FE-95AA-2752-8EC2-A172C6B2A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E74477-0DAB-BD8F-F462-9594B7E1F70D}"/>
              </a:ext>
            </a:extLst>
          </p:cNvPr>
          <p:cNvSpPr txBox="1"/>
          <p:nvPr/>
        </p:nvSpPr>
        <p:spPr>
          <a:xfrm>
            <a:off x="136587" y="345056"/>
            <a:ext cx="12055413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Design Examples</a:t>
            </a:r>
            <a:endParaRPr lang="en-US" sz="2800" b="1" cap="all" dirty="0"/>
          </a:p>
          <a:p>
            <a:pPr marL="228600" indent="-228600">
              <a:buFont typeface=""/>
              <a:buChar char="•"/>
            </a:pPr>
            <a:r>
              <a:rPr lang="en-US" sz="2800" dirty="0"/>
              <a:t>Car-arm systems</a:t>
            </a:r>
          </a:p>
          <a:p>
            <a:pPr marL="228600" indent="-228600">
              <a:buFont typeface=""/>
              <a:buChar char="•"/>
            </a:pPr>
            <a:r>
              <a:rPr lang="en-US" sz="2800" dirty="0"/>
              <a:t>Roller mechanisms</a:t>
            </a:r>
          </a:p>
          <a:p>
            <a:pPr marL="228600" indent="-228600">
              <a:buFont typeface=""/>
              <a:buChar char="•"/>
            </a:pPr>
            <a:r>
              <a:rPr lang="en-US" sz="2800" dirty="0"/>
              <a:t>Rack-and-pinion designs</a:t>
            </a:r>
          </a:p>
          <a:p>
            <a:pPr marL="228600" indent="-228600">
              <a:buFont typeface=""/>
              <a:buChar char="•"/>
            </a:pPr>
            <a:r>
              <a:rPr lang="en-US" sz="2800" dirty="0"/>
              <a:t>Pinion-bevel gear configurations</a:t>
            </a:r>
          </a:p>
          <a:p>
            <a:pPr marL="228600" indent="-228600">
              <a:buFont typeface=""/>
              <a:buChar char="•"/>
            </a:pPr>
            <a:endParaRPr lang="en-US" sz="2800" dirty="0"/>
          </a:p>
          <a:p>
            <a:endParaRPr lang="en-US" sz="2800" b="1" dirty="0"/>
          </a:p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C0291E-5D82-50D6-4EAE-7B8C50986F4A}"/>
              </a:ext>
            </a:extLst>
          </p:cNvPr>
          <p:cNvSpPr txBox="1"/>
          <p:nvPr/>
        </p:nvSpPr>
        <p:spPr>
          <a:xfrm>
            <a:off x="5966604" y="337868"/>
            <a:ext cx="6096000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2800" b="1" baseline="0">
                <a:solidFill>
                  <a:srgbClr val="DCEBFF"/>
                </a:solidFill>
                <a:latin typeface="Trade Gothic Next"/>
                <a:ea typeface="Segoe UI"/>
                <a:cs typeface="Segoe UI"/>
              </a:rPr>
              <a:t>Performance</a:t>
            </a:r>
            <a:r>
              <a:rPr lang="en-US" sz="2800">
                <a:solidFill>
                  <a:srgbClr val="DCEBFF"/>
                </a:solidFill>
                <a:latin typeface="Trade Gothic Next"/>
                <a:ea typeface="Segoe UI"/>
                <a:cs typeface="Segoe UI"/>
              </a:rPr>
              <a:t>​</a:t>
            </a:r>
          </a:p>
          <a:p>
            <a:pPr marL="228600" lvl="0" indent="-228600" rtl="0">
              <a:buFont typeface=""/>
              <a:buChar char="•"/>
            </a:pPr>
            <a:r>
              <a:rPr lang="en-US" sz="2800" baseline="0">
                <a:solidFill>
                  <a:srgbClr val="DCEBFF"/>
                </a:solidFill>
                <a:latin typeface="Trade Gothic Next"/>
                <a:ea typeface="Arial"/>
                <a:cs typeface="Arial"/>
              </a:rPr>
              <a:t>Higher power density than piezoelectric</a:t>
            </a:r>
            <a:r>
              <a:rPr lang="en-US" sz="2800">
                <a:solidFill>
                  <a:srgbClr val="DCEBFF"/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"/>
              <a:buChar char="•"/>
            </a:pPr>
            <a:r>
              <a:rPr lang="en-US" sz="2800" baseline="0">
                <a:solidFill>
                  <a:srgbClr val="DCEBFF"/>
                </a:solidFill>
                <a:latin typeface="Trade Gothic Next"/>
                <a:ea typeface="Arial"/>
                <a:cs typeface="Arial"/>
              </a:rPr>
              <a:t>Typical output: </a:t>
            </a:r>
            <a:r>
              <a:rPr lang="en-US" sz="2800" b="1" baseline="0">
                <a:solidFill>
                  <a:srgbClr val="DCEBFF"/>
                </a:solidFill>
                <a:latin typeface="Trade Gothic Next"/>
                <a:ea typeface="Arial"/>
                <a:cs typeface="Arial"/>
              </a:rPr>
              <a:t>1–30 W per vehicle pass</a:t>
            </a:r>
          </a:p>
          <a:p>
            <a:pPr algn="ctr"/>
            <a:endParaRPr lang="en-US"/>
          </a:p>
        </p:txBody>
      </p:sp>
      <p:pic>
        <p:nvPicPr>
          <p:cNvPr id="2" name="Picture 1" descr="A diagram of a car tire&#10;&#10;AI-generated content may be incorrect.">
            <a:extLst>
              <a:ext uri="{FF2B5EF4-FFF2-40B4-BE49-F238E27FC236}">
                <a16:creationId xmlns:a16="http://schemas.microsoft.com/office/drawing/2014/main" id="{B7599B64-4FFD-4AEF-3463-49AD2AEC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795" y="2722982"/>
            <a:ext cx="5335617" cy="3856187"/>
          </a:xfrm>
          <a:prstGeom prst="rect">
            <a:avLst/>
          </a:prstGeom>
        </p:spPr>
      </p:pic>
      <p:pic>
        <p:nvPicPr>
          <p:cNvPr id="5" name="Picture 4" descr="Diagram of a cylinder with a magnet and a spring&#10;&#10;AI-generated content may be incorrect.">
            <a:extLst>
              <a:ext uri="{FF2B5EF4-FFF2-40B4-BE49-F238E27FC236}">
                <a16:creationId xmlns:a16="http://schemas.microsoft.com/office/drawing/2014/main" id="{F613E535-FC04-ADB9-6C35-5BAF5B3AD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35" y="2831890"/>
            <a:ext cx="3652747" cy="365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75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45FD4D-FDB7-5D3B-C8F0-955B3CA78B29}"/>
              </a:ext>
            </a:extLst>
          </p:cNvPr>
          <p:cNvSpPr txBox="1"/>
          <p:nvPr/>
        </p:nvSpPr>
        <p:spPr>
          <a:xfrm>
            <a:off x="280359" y="201282"/>
            <a:ext cx="11307791" cy="68326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cap="all" dirty="0">
                <a:latin typeface="Trade Gothic Next"/>
              </a:rPr>
              <a:t>Hydraulic Systems</a:t>
            </a:r>
            <a:endParaRPr lang="en-US" sz="2800">
              <a:solidFill>
                <a:srgbClr val="000000"/>
              </a:solidFill>
              <a:latin typeface="Trade Gothic Next"/>
            </a:endParaRPr>
          </a:p>
          <a:p>
            <a:endParaRPr lang="en-US" sz="2800" b="1" dirty="0"/>
          </a:p>
          <a:p>
            <a:r>
              <a:rPr lang="en-US" sz="2800" b="1" dirty="0"/>
              <a:t>Concept</a:t>
            </a:r>
            <a:endParaRPr lang="en-US" sz="2800" dirty="0"/>
          </a:p>
          <a:p>
            <a:pPr marL="228600" indent="-228600">
              <a:buFont typeface=""/>
              <a:buChar char="•"/>
            </a:pPr>
            <a:r>
              <a:rPr lang="en-US" sz="2800" dirty="0"/>
              <a:t>Converts pavement deformation into hydraulic pressure</a:t>
            </a:r>
          </a:p>
          <a:p>
            <a:pPr marL="228600" indent="-228600">
              <a:buFont typeface=""/>
              <a:buChar char="•"/>
            </a:pPr>
            <a:r>
              <a:rPr lang="en-US" sz="2800" dirty="0"/>
              <a:t>Pressure drives a small generator (servo-hydraulic systems)</a:t>
            </a:r>
          </a:p>
          <a:p>
            <a:endParaRPr lang="en-US" sz="2800" b="1" dirty="0"/>
          </a:p>
          <a:p>
            <a:r>
              <a:rPr lang="en-US" sz="2800" b="1" dirty="0"/>
              <a:t>Examples</a:t>
            </a:r>
            <a:endParaRPr lang="en-US" sz="2800" dirty="0"/>
          </a:p>
          <a:p>
            <a:pPr marL="228600" indent="-228600">
              <a:buFont typeface=""/>
              <a:buChar char="•"/>
            </a:pPr>
            <a:r>
              <a:rPr lang="en-US" sz="2800" dirty="0"/>
              <a:t>Sustained-release electromechanical floor systems</a:t>
            </a:r>
          </a:p>
          <a:p>
            <a:pPr marL="228600" indent="-228600">
              <a:buFont typeface=""/>
              <a:buChar char="•"/>
            </a:pPr>
            <a:r>
              <a:rPr lang="en-US" sz="2800" dirty="0"/>
              <a:t>Hybrid mechanical, electrical </a:t>
            </a:r>
          </a:p>
          <a:p>
            <a:r>
              <a:rPr lang="en-US" sz="2800" dirty="0"/>
              <a:t>   generation using pistons</a:t>
            </a:r>
            <a:endParaRPr lang="en-US" dirty="0"/>
          </a:p>
          <a:p>
            <a:endParaRPr lang="en-US" sz="2800" b="1" dirty="0"/>
          </a:p>
          <a:p>
            <a:r>
              <a:rPr lang="en-US" sz="2800" b="1" dirty="0"/>
              <a:t>Key Uses</a:t>
            </a:r>
            <a:endParaRPr lang="en-US" sz="2800" dirty="0"/>
          </a:p>
          <a:p>
            <a:pPr marL="228600" indent="-228600">
              <a:buFont typeface=""/>
              <a:buChar char="•"/>
            </a:pPr>
            <a:r>
              <a:rPr lang="en-US" sz="2800" dirty="0"/>
              <a:t>Self-powered traffic management </a:t>
            </a:r>
          </a:p>
          <a:p>
            <a:r>
              <a:rPr lang="en-US" sz="2800" dirty="0"/>
              <a:t>   systems</a:t>
            </a:r>
            <a:endParaRPr lang="en-US" dirty="0"/>
          </a:p>
          <a:p>
            <a:pPr marL="228600" indent="-228600">
              <a:buFont typeface=""/>
              <a:buChar char="•"/>
            </a:pPr>
            <a:r>
              <a:rPr lang="en-US" sz="2800" dirty="0"/>
              <a:t>Embedded roadway power modules</a:t>
            </a:r>
          </a:p>
          <a:p>
            <a:pPr algn="ctr"/>
            <a:endParaRPr lang="en-US"/>
          </a:p>
        </p:txBody>
      </p:sp>
      <p:pic>
        <p:nvPicPr>
          <p:cNvPr id="3" name="Picture 2" descr="Diagram of a piston and piston spring&#10;&#10;AI-generated content may be incorrect.">
            <a:extLst>
              <a:ext uri="{FF2B5EF4-FFF2-40B4-BE49-F238E27FC236}">
                <a16:creationId xmlns:a16="http://schemas.microsoft.com/office/drawing/2014/main" id="{EBD83969-BC5B-54D1-DEDA-AB3792F3C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125" y="3847472"/>
            <a:ext cx="59436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36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1D69FC-B19D-5BB2-B5AD-A447C77D7D02}"/>
              </a:ext>
            </a:extLst>
          </p:cNvPr>
          <p:cNvSpPr txBox="1"/>
          <p:nvPr/>
        </p:nvSpPr>
        <p:spPr>
          <a:xfrm>
            <a:off x="316303" y="402567"/>
            <a:ext cx="11552205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800" b="1" baseline="0" dirty="0">
                <a:solidFill>
                  <a:srgbClr val="113D61"/>
                </a:solidFill>
                <a:latin typeface="Trade Gothic Next"/>
                <a:ea typeface="Segoe UI"/>
                <a:cs typeface="Segoe UI"/>
              </a:rPr>
              <a:t>Applications</a:t>
            </a:r>
            <a:r>
              <a:rPr lang="en-US" sz="2800" b="1" dirty="0">
                <a:solidFill>
                  <a:srgbClr val="113D61"/>
                </a:solidFill>
                <a:latin typeface="Trade Gothic Next"/>
                <a:ea typeface="Segoe UI"/>
                <a:cs typeface="Segoe UI"/>
              </a:rPr>
              <a:t>​</a:t>
            </a:r>
            <a:br>
              <a:rPr lang="en-US" sz="2800" dirty="0">
                <a:latin typeface="Trade Gothic Next"/>
                <a:ea typeface="Segoe UI"/>
                <a:cs typeface="Segoe UI"/>
              </a:rPr>
            </a:br>
            <a:r>
              <a:rPr lang="en-US" sz="2800" b="1" baseline="0" dirty="0">
                <a:solidFill>
                  <a:srgbClr val="113D61"/>
                </a:solidFill>
                <a:latin typeface="Trade Gothic Next"/>
                <a:ea typeface="Segoe UI"/>
                <a:cs typeface="Segoe UI"/>
              </a:rPr>
              <a:t>Infrastructure</a:t>
            </a:r>
            <a:r>
              <a:rPr lang="en-US" sz="2800" dirty="0">
                <a:solidFill>
                  <a:srgbClr val="113D61"/>
                </a:solidFill>
                <a:latin typeface="Trade Gothic Next"/>
                <a:ea typeface="Segoe UI"/>
                <a:cs typeface="Segoe UI"/>
              </a:rPr>
              <a:t>​</a:t>
            </a:r>
            <a:endParaRPr lang="en-US" dirty="0"/>
          </a:p>
          <a:p>
            <a:pPr marL="285750" lvl="0" indent="-285750" rtl="0">
              <a:lnSpc>
                <a:spcPct val="150000"/>
              </a:lnSpc>
              <a:buFont typeface="Arial,Sans-Serif"/>
              <a:buChar char="•"/>
            </a:pPr>
            <a:r>
              <a:rPr lang="en-US" sz="2800" baseline="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Smart roads and intelligent transportation systems</a:t>
            </a:r>
            <a:r>
              <a:rPr lang="en-US" sz="280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85750" lvl="0" indent="-285750" rtl="0">
              <a:lnSpc>
                <a:spcPct val="150000"/>
              </a:lnSpc>
              <a:buFont typeface="Arial,Sans-Serif"/>
              <a:buChar char="•"/>
            </a:pPr>
            <a:r>
              <a:rPr lang="en-US" sz="2800" baseline="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Traffic flow and speed monitoring</a:t>
            </a:r>
            <a:r>
              <a:rPr lang="en-US" sz="280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​</a:t>
            </a:r>
          </a:p>
          <a:p>
            <a:pPr marL="285750" lvl="0" indent="-285750" rtl="0">
              <a:lnSpc>
                <a:spcPct val="150000"/>
              </a:lnSpc>
              <a:buFont typeface="Arial,Sans-Serif"/>
              <a:buChar char="•"/>
            </a:pPr>
            <a:r>
              <a:rPr lang="en-US" sz="2800" baseline="0" dirty="0">
                <a:solidFill>
                  <a:srgbClr val="113D61"/>
                </a:solidFill>
                <a:latin typeface="Trade Gothic Next"/>
                <a:ea typeface="Arial"/>
                <a:cs typeface="Arial"/>
              </a:rPr>
              <a:t>Real-time road condition sensing</a:t>
            </a:r>
          </a:p>
          <a:p>
            <a:pPr algn="ctr"/>
            <a:endParaRPr lang="en-US"/>
          </a:p>
        </p:txBody>
      </p:sp>
      <p:pic>
        <p:nvPicPr>
          <p:cNvPr id="9" name="Picture 8" descr="A traffic jam on a highway&#10;&#10;AI-generated content may be incorrect.">
            <a:extLst>
              <a:ext uri="{FF2B5EF4-FFF2-40B4-BE49-F238E27FC236}">
                <a16:creationId xmlns:a16="http://schemas.microsoft.com/office/drawing/2014/main" id="{0549C699-9981-0BD5-7C9C-43E21FAF9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802" y="2839528"/>
            <a:ext cx="5269302" cy="347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27239"/>
      </p:ext>
    </p:extLst>
  </p:cSld>
  <p:clrMapOvr>
    <a:masterClrMapping/>
  </p:clrMapOvr>
</p:sld>
</file>

<file path=ppt/theme/theme1.xml><?xml version="1.0" encoding="utf-8"?>
<a:theme xmlns:a="http://schemas.openxmlformats.org/drawingml/2006/main" name="Refined Monochrome">
  <a:themeElements>
    <a:clrScheme name="Custom 57">
      <a:dk1>
        <a:srgbClr val="113D61"/>
      </a:dk1>
      <a:lt1>
        <a:srgbClr val="DCEBFF"/>
      </a:lt1>
      <a:dk2>
        <a:srgbClr val="000000"/>
      </a:dk2>
      <a:lt2>
        <a:srgbClr val="FFFFFF"/>
      </a:lt2>
      <a:accent1>
        <a:srgbClr val="3855B4"/>
      </a:accent1>
      <a:accent2>
        <a:srgbClr val="8E0000"/>
      </a:accent2>
      <a:accent3>
        <a:srgbClr val="DE0000"/>
      </a:accent3>
      <a:accent4>
        <a:srgbClr val="FFDCF2"/>
      </a:accent4>
      <a:accent5>
        <a:srgbClr val="DED2E3"/>
      </a:accent5>
      <a:accent6>
        <a:srgbClr val="F7F4F1"/>
      </a:accent6>
      <a:hlink>
        <a:srgbClr val="169C9A"/>
      </a:hlink>
      <a:folHlink>
        <a:srgbClr val="E15C3D"/>
      </a:folHlink>
    </a:clrScheme>
    <a:fontScheme name="Custom 23">
      <a:majorFont>
        <a:latin typeface="Bodoni MT"/>
        <a:ea typeface=""/>
        <a:cs typeface=""/>
      </a:majorFont>
      <a:minorFont>
        <a:latin typeface="Trade Gothic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fined Monochrome_Sales Presentation_win32_LW_V3" id="{5CA088F4-77D6-4E20-827C-8AA84F124F2F}" vid="{4489657A-662E-4C81-B6D3-306CF5BE48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81A4212-02C6-475D-B332-DC5017D045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BAF2CE-2C32-498E-B467-6C60C376794B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2185BFC-6E97-4C88-9034-F2A7ED1C005E}">
  <ds:schemaRefs>
    <ds:schemaRef ds:uri="230e9df3-be65-4c73-a93b-d1236ebd677e"/>
    <ds:schemaRef ds:uri="http://purl.org/dc/elements/1.1/"/>
    <ds:schemaRef ds:uri="16c05727-aa75-4e4a-9b5f-8a80a1165891"/>
    <ds:schemaRef ds:uri="http://schemas.microsoft.com/sharepoint/v3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1af3243-3dd4-4a8d-8c0d-dd76da1f02a5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529</Words>
  <Application>Microsoft Office PowerPoint</Application>
  <PresentationFormat>Widescreen</PresentationFormat>
  <Paragraphs>73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Refined Monochrome</vt:lpstr>
      <vt:lpstr>Roadway Kinetic Energy Harvesting 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407</cp:revision>
  <dcterms:created xsi:type="dcterms:W3CDTF">2025-11-24T18:08:56Z</dcterms:created>
  <dcterms:modified xsi:type="dcterms:W3CDTF">2025-12-01T03:55:59Z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