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31"/>
  </p:notesMasterIdLst>
  <p:sldIdLst>
    <p:sldId id="256" r:id="rId5"/>
    <p:sldId id="257" r:id="rId6"/>
    <p:sldId id="258" r:id="rId7"/>
    <p:sldId id="440" r:id="rId8"/>
    <p:sldId id="446" r:id="rId9"/>
    <p:sldId id="259" r:id="rId10"/>
    <p:sldId id="442" r:id="rId11"/>
    <p:sldId id="443" r:id="rId12"/>
    <p:sldId id="444" r:id="rId13"/>
    <p:sldId id="447" r:id="rId14"/>
    <p:sldId id="441" r:id="rId15"/>
    <p:sldId id="449" r:id="rId16"/>
    <p:sldId id="451" r:id="rId17"/>
    <p:sldId id="448" r:id="rId18"/>
    <p:sldId id="452" r:id="rId19"/>
    <p:sldId id="453" r:id="rId20"/>
    <p:sldId id="454" r:id="rId21"/>
    <p:sldId id="455" r:id="rId22"/>
    <p:sldId id="456" r:id="rId23"/>
    <p:sldId id="457" r:id="rId24"/>
    <p:sldId id="460" r:id="rId25"/>
    <p:sldId id="459" r:id="rId26"/>
    <p:sldId id="458" r:id="rId27"/>
    <p:sldId id="417" r:id="rId28"/>
    <p:sldId id="266" r:id="rId29"/>
    <p:sldId id="42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F7411F-F43C-33CC-664E-70B15A10B6F6}" name="Ryan, John" initials="RJ" userId="S::john37@illinois.edu::a22d6121-f98f-44e2-bdef-186888acce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5555"/>
    <a:srgbClr val="FD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9084E-F99E-4BDD-BBAF-E41FC76C0A56}" v="175" dt="2025-11-21T07:17:41.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1" autoAdjust="0"/>
    <p:restoredTop sz="78642" autoAdjust="0"/>
  </p:normalViewPr>
  <p:slideViewPr>
    <p:cSldViewPr snapToGrid="0">
      <p:cViewPr varScale="1">
        <p:scale>
          <a:sx n="83" d="100"/>
          <a:sy n="83" d="100"/>
        </p:scale>
        <p:origin x="63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vin Tobar" userId="794404320447ac65" providerId="LiveId" clId="{BEC08881-1069-40B8-8396-ABE390163460}"/>
    <pc:docChg chg="undo custSel addSld delSld modSld sldOrd">
      <pc:chgData name="Selvin Tobar" userId="794404320447ac65" providerId="LiveId" clId="{BEC08881-1069-40B8-8396-ABE390163460}" dt="2025-11-22T21:51:29.470" v="6070" actId="313"/>
      <pc:docMkLst>
        <pc:docMk/>
      </pc:docMkLst>
      <pc:sldChg chg="modSp mod">
        <pc:chgData name="Selvin Tobar" userId="794404320447ac65" providerId="LiveId" clId="{BEC08881-1069-40B8-8396-ABE390163460}" dt="2025-11-17T06:58:13.683" v="117" actId="403"/>
        <pc:sldMkLst>
          <pc:docMk/>
          <pc:sldMk cId="3235767296" sldId="256"/>
        </pc:sldMkLst>
        <pc:spChg chg="mod">
          <ac:chgData name="Selvin Tobar" userId="794404320447ac65" providerId="LiveId" clId="{BEC08881-1069-40B8-8396-ABE390163460}" dt="2025-11-17T06:57:12.226" v="26" actId="6549"/>
          <ac:spMkLst>
            <pc:docMk/>
            <pc:sldMk cId="3235767296" sldId="256"/>
            <ac:spMk id="4" creationId="{16F7A795-BD9B-4AF2-3AE9-A5FA0D3CD7BB}"/>
          </ac:spMkLst>
        </pc:spChg>
        <pc:spChg chg="mod">
          <ac:chgData name="Selvin Tobar" userId="794404320447ac65" providerId="LiveId" clId="{BEC08881-1069-40B8-8396-ABE390163460}" dt="2025-11-17T06:58:13.683" v="117" actId="403"/>
          <ac:spMkLst>
            <pc:docMk/>
            <pc:sldMk cId="3235767296" sldId="256"/>
            <ac:spMk id="8" creationId="{8EF48A19-8A99-D70E-E1D4-0C6F0B613CEC}"/>
          </ac:spMkLst>
        </pc:spChg>
        <pc:spChg chg="mod">
          <ac:chgData name="Selvin Tobar" userId="794404320447ac65" providerId="LiveId" clId="{BEC08881-1069-40B8-8396-ABE390163460}" dt="2025-11-17T06:57:51.557" v="104" actId="20577"/>
          <ac:spMkLst>
            <pc:docMk/>
            <pc:sldMk cId="3235767296" sldId="256"/>
            <ac:spMk id="10" creationId="{F5D3AA46-6210-D06E-1363-C6974E5C5564}"/>
          </ac:spMkLst>
        </pc:spChg>
        <pc:spChg chg="mod">
          <ac:chgData name="Selvin Tobar" userId="794404320447ac65" providerId="LiveId" clId="{BEC08881-1069-40B8-8396-ABE390163460}" dt="2025-11-17T06:58:08.200" v="115" actId="20577"/>
          <ac:spMkLst>
            <pc:docMk/>
            <pc:sldMk cId="3235767296" sldId="256"/>
            <ac:spMk id="12" creationId="{138D4043-FE5A-AD2D-891C-D3195498AB4F}"/>
          </ac:spMkLst>
        </pc:spChg>
      </pc:sldChg>
      <pc:sldChg chg="modSp mod">
        <pc:chgData name="Selvin Tobar" userId="794404320447ac65" providerId="LiveId" clId="{BEC08881-1069-40B8-8396-ABE390163460}" dt="2025-11-20T02:51:35.310" v="4293" actId="20577"/>
        <pc:sldMkLst>
          <pc:docMk/>
          <pc:sldMk cId="614020629" sldId="257"/>
        </pc:sldMkLst>
        <pc:spChg chg="mod">
          <ac:chgData name="Selvin Tobar" userId="794404320447ac65" providerId="LiveId" clId="{BEC08881-1069-40B8-8396-ABE390163460}" dt="2025-11-20T02:51:35.310" v="4293" actId="20577"/>
          <ac:spMkLst>
            <pc:docMk/>
            <pc:sldMk cId="614020629" sldId="257"/>
            <ac:spMk id="3" creationId="{871AAB1A-C494-5B92-0DE9-7B26055AC76B}"/>
          </ac:spMkLst>
        </pc:spChg>
        <pc:spChg chg="mod">
          <ac:chgData name="Selvin Tobar" userId="794404320447ac65" providerId="LiveId" clId="{BEC08881-1069-40B8-8396-ABE390163460}" dt="2025-11-17T06:59:02.346" v="184" actId="20577"/>
          <ac:spMkLst>
            <pc:docMk/>
            <pc:sldMk cId="614020629" sldId="257"/>
            <ac:spMk id="4" creationId="{AFCA64B4-E0FE-7BDC-DE49-06A449A8A056}"/>
          </ac:spMkLst>
        </pc:spChg>
      </pc:sldChg>
      <pc:sldChg chg="modSp mod modNotesTx">
        <pc:chgData name="Selvin Tobar" userId="794404320447ac65" providerId="LiveId" clId="{BEC08881-1069-40B8-8396-ABE390163460}" dt="2025-11-19T23:23:05.516" v="1299" actId="20577"/>
        <pc:sldMkLst>
          <pc:docMk/>
          <pc:sldMk cId="2195787255" sldId="258"/>
        </pc:sldMkLst>
        <pc:spChg chg="mod">
          <ac:chgData name="Selvin Tobar" userId="794404320447ac65" providerId="LiveId" clId="{BEC08881-1069-40B8-8396-ABE390163460}" dt="2025-11-19T23:23:05.516" v="1299" actId="20577"/>
          <ac:spMkLst>
            <pc:docMk/>
            <pc:sldMk cId="2195787255" sldId="258"/>
            <ac:spMk id="3" creationId="{74CED791-732C-7BF3-7964-660EE5D10D9E}"/>
          </ac:spMkLst>
        </pc:spChg>
        <pc:spChg chg="mod">
          <ac:chgData name="Selvin Tobar" userId="794404320447ac65" providerId="LiveId" clId="{BEC08881-1069-40B8-8396-ABE390163460}" dt="2025-11-19T19:55:21.939" v="259"/>
          <ac:spMkLst>
            <pc:docMk/>
            <pc:sldMk cId="2195787255" sldId="258"/>
            <ac:spMk id="4" creationId="{548E5437-EBBE-D84C-33E6-FB6A7B258310}"/>
          </ac:spMkLst>
        </pc:spChg>
      </pc:sldChg>
      <pc:sldChg chg="addSp delSp modSp mod modNotesTx">
        <pc:chgData name="Selvin Tobar" userId="794404320447ac65" providerId="LiveId" clId="{BEC08881-1069-40B8-8396-ABE390163460}" dt="2025-11-19T23:53:32.692" v="2034" actId="20577"/>
        <pc:sldMkLst>
          <pc:docMk/>
          <pc:sldMk cId="905490767" sldId="259"/>
        </pc:sldMkLst>
        <pc:spChg chg="mod">
          <ac:chgData name="Selvin Tobar" userId="794404320447ac65" providerId="LiveId" clId="{BEC08881-1069-40B8-8396-ABE390163460}" dt="2025-11-19T23:36:53.193" v="1627" actId="20577"/>
          <ac:spMkLst>
            <pc:docMk/>
            <pc:sldMk cId="905490767" sldId="259"/>
            <ac:spMk id="2" creationId="{BFB767DB-5509-FE89-8959-A60B5DF0999E}"/>
          </ac:spMkLst>
        </pc:spChg>
        <pc:spChg chg="add mod">
          <ac:chgData name="Selvin Tobar" userId="794404320447ac65" providerId="LiveId" clId="{BEC08881-1069-40B8-8396-ABE390163460}" dt="2025-11-19T23:52:50.276" v="2032" actId="20577"/>
          <ac:spMkLst>
            <pc:docMk/>
            <pc:sldMk cId="905490767" sldId="259"/>
            <ac:spMk id="3" creationId="{81C4176C-92DE-0424-60B3-CA8C249BD7B2}"/>
          </ac:spMkLst>
        </pc:spChg>
        <pc:spChg chg="mod">
          <ac:chgData name="Selvin Tobar" userId="794404320447ac65" providerId="LiveId" clId="{BEC08881-1069-40B8-8396-ABE390163460}" dt="2025-11-19T23:27:50.565" v="1361"/>
          <ac:spMkLst>
            <pc:docMk/>
            <pc:sldMk cId="905490767" sldId="259"/>
            <ac:spMk id="4" creationId="{070AE9B8-7068-84BA-6048-1772AD9DB3D5}"/>
          </ac:spMkLst>
        </pc:spChg>
        <pc:spChg chg="add mod">
          <ac:chgData name="Selvin Tobar" userId="794404320447ac65" providerId="LiveId" clId="{BEC08881-1069-40B8-8396-ABE390163460}" dt="2025-11-19T23:47:17.518" v="1833" actId="1038"/>
          <ac:spMkLst>
            <pc:docMk/>
            <pc:sldMk cId="905490767" sldId="259"/>
            <ac:spMk id="10" creationId="{2789B522-E3A7-F967-0024-BCA96CE1A248}"/>
          </ac:spMkLst>
        </pc:spChg>
        <pc:picChg chg="add mod">
          <ac:chgData name="Selvin Tobar" userId="794404320447ac65" providerId="LiveId" clId="{BEC08881-1069-40B8-8396-ABE390163460}" dt="2025-11-19T23:47:17.518" v="1833" actId="1038"/>
          <ac:picMkLst>
            <pc:docMk/>
            <pc:sldMk cId="905490767" sldId="259"/>
            <ac:picMk id="9" creationId="{0513EE11-ACA2-D8E5-5C9E-9C05A4EFCD21}"/>
          </ac:picMkLst>
        </pc:picChg>
      </pc:sldChg>
      <pc:sldChg chg="addSp delSp modSp mod ord">
        <pc:chgData name="Selvin Tobar" userId="794404320447ac65" providerId="LiveId" clId="{BEC08881-1069-40B8-8396-ABE390163460}" dt="2025-11-21T07:18:01.378" v="6059" actId="115"/>
        <pc:sldMkLst>
          <pc:docMk/>
          <pc:sldMk cId="1650354089" sldId="266"/>
        </pc:sldMkLst>
        <pc:spChg chg="del mod">
          <ac:chgData name="Selvin Tobar" userId="794404320447ac65" providerId="LiveId" clId="{BEC08881-1069-40B8-8396-ABE390163460}" dt="2025-11-21T07:15:40.121" v="5990"/>
          <ac:spMkLst>
            <pc:docMk/>
            <pc:sldMk cId="1650354089" sldId="266"/>
            <ac:spMk id="3" creationId="{B42A5AEE-FE75-532E-557B-FE04CA505B54}"/>
          </ac:spMkLst>
        </pc:spChg>
        <pc:spChg chg="mod">
          <ac:chgData name="Selvin Tobar" userId="794404320447ac65" providerId="LiveId" clId="{BEC08881-1069-40B8-8396-ABE390163460}" dt="2025-11-21T06:52:43.827" v="5153"/>
          <ac:spMkLst>
            <pc:docMk/>
            <pc:sldMk cId="1650354089" sldId="266"/>
            <ac:spMk id="4" creationId="{7E520F59-714F-D528-89DB-778187352A2B}"/>
          </ac:spMkLst>
        </pc:spChg>
        <pc:spChg chg="add">
          <ac:chgData name="Selvin Tobar" userId="794404320447ac65" providerId="LiveId" clId="{BEC08881-1069-40B8-8396-ABE390163460}" dt="2025-11-21T07:15:16.247" v="5987"/>
          <ac:spMkLst>
            <pc:docMk/>
            <pc:sldMk cId="1650354089" sldId="266"/>
            <ac:spMk id="6" creationId="{71F4863F-7C7E-130F-EC74-2BF09023E04B}"/>
          </ac:spMkLst>
        </pc:spChg>
        <pc:spChg chg="add del mod">
          <ac:chgData name="Selvin Tobar" userId="794404320447ac65" providerId="LiveId" clId="{BEC08881-1069-40B8-8396-ABE390163460}" dt="2025-11-21T07:15:55.622" v="5994" actId="478"/>
          <ac:spMkLst>
            <pc:docMk/>
            <pc:sldMk cId="1650354089" sldId="266"/>
            <ac:spMk id="7" creationId="{391572B7-5FC0-F9CF-ACCC-0ABD2D4078DC}"/>
          </ac:spMkLst>
        </pc:spChg>
        <pc:spChg chg="add mod">
          <ac:chgData name="Selvin Tobar" userId="794404320447ac65" providerId="LiveId" clId="{BEC08881-1069-40B8-8396-ABE390163460}" dt="2025-11-21T07:18:01.378" v="6059" actId="115"/>
          <ac:spMkLst>
            <pc:docMk/>
            <pc:sldMk cId="1650354089" sldId="266"/>
            <ac:spMk id="8" creationId="{32CCF3E6-E3D0-D1DC-7717-A808630FD445}"/>
          </ac:spMkLst>
        </pc:spChg>
      </pc:sldChg>
      <pc:sldChg chg="delSp modSp mod ord">
        <pc:chgData name="Selvin Tobar" userId="794404320447ac65" providerId="LiveId" clId="{BEC08881-1069-40B8-8396-ABE390163460}" dt="2025-11-21T06:52:33.030" v="5152"/>
        <pc:sldMkLst>
          <pc:docMk/>
          <pc:sldMk cId="1825262473" sldId="417"/>
        </pc:sldMkLst>
        <pc:spChg chg="mod">
          <ac:chgData name="Selvin Tobar" userId="794404320447ac65" providerId="LiveId" clId="{BEC08881-1069-40B8-8396-ABE390163460}" dt="2025-11-20T21:40:57.444" v="4649" actId="20577"/>
          <ac:spMkLst>
            <pc:docMk/>
            <pc:sldMk cId="1825262473" sldId="417"/>
            <ac:spMk id="2" creationId="{EAD6D2A7-5C29-658F-6DED-9F672E6B95A4}"/>
          </ac:spMkLst>
        </pc:spChg>
        <pc:spChg chg="mod">
          <ac:chgData name="Selvin Tobar" userId="794404320447ac65" providerId="LiveId" clId="{BEC08881-1069-40B8-8396-ABE390163460}" dt="2025-11-20T21:46:48.700" v="5139" actId="20577"/>
          <ac:spMkLst>
            <pc:docMk/>
            <pc:sldMk cId="1825262473" sldId="417"/>
            <ac:spMk id="3" creationId="{8E9332DF-1814-DC3D-4A2D-C5712763EFD3}"/>
          </ac:spMkLst>
        </pc:spChg>
        <pc:spChg chg="mod">
          <ac:chgData name="Selvin Tobar" userId="794404320447ac65" providerId="LiveId" clId="{BEC08881-1069-40B8-8396-ABE390163460}" dt="2025-11-21T06:52:33.030" v="5152"/>
          <ac:spMkLst>
            <pc:docMk/>
            <pc:sldMk cId="1825262473" sldId="417"/>
            <ac:spMk id="4" creationId="{7F81C947-8590-3D14-86A8-46EE3DDD8C88}"/>
          </ac:spMkLst>
        </pc:spChg>
      </pc:sldChg>
      <pc:sldChg chg="addSp delSp modSp add del mod">
        <pc:chgData name="Selvin Tobar" userId="794404320447ac65" providerId="LiveId" clId="{BEC08881-1069-40B8-8396-ABE390163460}" dt="2025-11-21T07:17:55.847" v="6057" actId="47"/>
        <pc:sldMkLst>
          <pc:docMk/>
          <pc:sldMk cId="691670654" sldId="422"/>
        </pc:sldMkLst>
      </pc:sldChg>
      <pc:sldChg chg="modSp new del mod">
        <pc:chgData name="Selvin Tobar" userId="794404320447ac65" providerId="LiveId" clId="{BEC08881-1069-40B8-8396-ABE390163460}" dt="2025-11-21T07:15:01.059" v="5985" actId="47"/>
        <pc:sldMkLst>
          <pc:docMk/>
          <pc:sldMk cId="139671372" sldId="438"/>
        </pc:sldMkLst>
      </pc:sldChg>
      <pc:sldChg chg="addSp delSp modSp add mod modNotesTx">
        <pc:chgData name="Selvin Tobar" userId="794404320447ac65" providerId="LiveId" clId="{BEC08881-1069-40B8-8396-ABE390163460}" dt="2025-11-19T23:25:46.902" v="1345" actId="404"/>
        <pc:sldMkLst>
          <pc:docMk/>
          <pc:sldMk cId="812781644" sldId="440"/>
        </pc:sldMkLst>
        <pc:spChg chg="add del mod">
          <ac:chgData name="Selvin Tobar" userId="794404320447ac65" providerId="LiveId" clId="{BEC08881-1069-40B8-8396-ABE390163460}" dt="2025-11-19T23:22:28.691" v="1298" actId="20577"/>
          <ac:spMkLst>
            <pc:docMk/>
            <pc:sldMk cId="812781644" sldId="440"/>
            <ac:spMk id="3" creationId="{BA7E0232-3926-A5EB-74B0-0360499AD7E4}"/>
          </ac:spMkLst>
        </pc:spChg>
        <pc:spChg chg="add del mod">
          <ac:chgData name="Selvin Tobar" userId="794404320447ac65" providerId="LiveId" clId="{BEC08881-1069-40B8-8396-ABE390163460}" dt="2025-11-19T23:14:58.123" v="1136" actId="478"/>
          <ac:spMkLst>
            <pc:docMk/>
            <pc:sldMk cId="812781644" sldId="440"/>
            <ac:spMk id="7" creationId="{D9FDDEF1-7389-0D28-9F48-A9BC81E2382D}"/>
          </ac:spMkLst>
        </pc:spChg>
        <pc:spChg chg="add mod">
          <ac:chgData name="Selvin Tobar" userId="794404320447ac65" providerId="LiveId" clId="{BEC08881-1069-40B8-8396-ABE390163460}" dt="2025-11-19T23:25:46.902" v="1345" actId="404"/>
          <ac:spMkLst>
            <pc:docMk/>
            <pc:sldMk cId="812781644" sldId="440"/>
            <ac:spMk id="10" creationId="{810045C8-6273-C95E-E137-E8221B14DAE0}"/>
          </ac:spMkLst>
        </pc:spChg>
        <pc:picChg chg="add mod">
          <ac:chgData name="Selvin Tobar" userId="794404320447ac65" providerId="LiveId" clId="{BEC08881-1069-40B8-8396-ABE390163460}" dt="2025-11-19T23:23:47.764" v="1303" actId="1076"/>
          <ac:picMkLst>
            <pc:docMk/>
            <pc:sldMk cId="812781644" sldId="440"/>
            <ac:picMk id="1032" creationId="{1ED3ACD6-008D-A57F-1407-9DC7F698FFD1}"/>
          </ac:picMkLst>
        </pc:picChg>
      </pc:sldChg>
      <pc:sldChg chg="addSp delSp modSp add mod modNotesTx">
        <pc:chgData name="Selvin Tobar" userId="794404320447ac65" providerId="LiveId" clId="{BEC08881-1069-40B8-8396-ABE390163460}" dt="2025-11-21T06:51:43.023" v="5143" actId="20577"/>
        <pc:sldMkLst>
          <pc:docMk/>
          <pc:sldMk cId="2042604517" sldId="441"/>
        </pc:sldMkLst>
        <pc:spChg chg="mod">
          <ac:chgData name="Selvin Tobar" userId="794404320447ac65" providerId="LiveId" clId="{BEC08881-1069-40B8-8396-ABE390163460}" dt="2025-11-20T02:43:07.839" v="3972" actId="20577"/>
          <ac:spMkLst>
            <pc:docMk/>
            <pc:sldMk cId="2042604517" sldId="441"/>
            <ac:spMk id="2" creationId="{23E4344B-0ABB-4D2E-E0C6-3ED21A674636}"/>
          </ac:spMkLst>
        </pc:spChg>
        <pc:spChg chg="mod">
          <ac:chgData name="Selvin Tobar" userId="794404320447ac65" providerId="LiveId" clId="{BEC08881-1069-40B8-8396-ABE390163460}" dt="2025-11-21T06:51:39.785" v="5142"/>
          <ac:spMkLst>
            <pc:docMk/>
            <pc:sldMk cId="2042604517" sldId="441"/>
            <ac:spMk id="4" creationId="{2D15BAF3-07F6-B3CE-F2E4-01D302519D78}"/>
          </ac:spMkLst>
        </pc:spChg>
        <pc:spChg chg="add mod">
          <ac:chgData name="Selvin Tobar" userId="794404320447ac65" providerId="LiveId" clId="{BEC08881-1069-40B8-8396-ABE390163460}" dt="2025-11-20T02:48:17.326" v="4278" actId="27636"/>
          <ac:spMkLst>
            <pc:docMk/>
            <pc:sldMk cId="2042604517" sldId="441"/>
            <ac:spMk id="13" creationId="{D26805A6-C9EC-7671-1AD9-FCBDE9F5E1D2}"/>
          </ac:spMkLst>
        </pc:spChg>
      </pc:sldChg>
      <pc:sldChg chg="addSp modSp add mod">
        <pc:chgData name="Selvin Tobar" userId="794404320447ac65" providerId="LiveId" clId="{BEC08881-1069-40B8-8396-ABE390163460}" dt="2025-11-20T00:22:16.385" v="2256" actId="1076"/>
        <pc:sldMkLst>
          <pc:docMk/>
          <pc:sldMk cId="1933099222" sldId="442"/>
        </pc:sldMkLst>
        <pc:spChg chg="mod">
          <ac:chgData name="Selvin Tobar" userId="794404320447ac65" providerId="LiveId" clId="{BEC08881-1069-40B8-8396-ABE390163460}" dt="2025-11-20T00:00:51.348" v="2235" actId="5793"/>
          <ac:spMkLst>
            <pc:docMk/>
            <pc:sldMk cId="1933099222" sldId="442"/>
            <ac:spMk id="3" creationId="{6D87BB05-4E17-FB74-06D9-1F8F2E1B6748}"/>
          </ac:spMkLst>
        </pc:spChg>
        <pc:picChg chg="add mod">
          <ac:chgData name="Selvin Tobar" userId="794404320447ac65" providerId="LiveId" clId="{BEC08881-1069-40B8-8396-ABE390163460}" dt="2025-11-20T00:22:14.805" v="2255" actId="1076"/>
          <ac:picMkLst>
            <pc:docMk/>
            <pc:sldMk cId="1933099222" sldId="442"/>
            <ac:picMk id="6" creationId="{5E413D05-863F-9386-4275-B90DA975161A}"/>
          </ac:picMkLst>
        </pc:picChg>
        <pc:picChg chg="add mod">
          <ac:chgData name="Selvin Tobar" userId="794404320447ac65" providerId="LiveId" clId="{BEC08881-1069-40B8-8396-ABE390163460}" dt="2025-11-20T00:22:16.385" v="2256" actId="1076"/>
          <ac:picMkLst>
            <pc:docMk/>
            <pc:sldMk cId="1933099222" sldId="442"/>
            <ac:picMk id="2052" creationId="{AFE74825-D01E-8446-9032-386ECCD3A36D}"/>
          </ac:picMkLst>
        </pc:picChg>
      </pc:sldChg>
      <pc:sldChg chg="addSp delSp modSp add mod modNotesTx">
        <pc:chgData name="Selvin Tobar" userId="794404320447ac65" providerId="LiveId" clId="{BEC08881-1069-40B8-8396-ABE390163460}" dt="2025-11-20T02:28:28.098" v="3812" actId="207"/>
        <pc:sldMkLst>
          <pc:docMk/>
          <pc:sldMk cId="187689318" sldId="443"/>
        </pc:sldMkLst>
        <pc:spChg chg="mod">
          <ac:chgData name="Selvin Tobar" userId="794404320447ac65" providerId="LiveId" clId="{BEC08881-1069-40B8-8396-ABE390163460}" dt="2025-11-20T00:55:28.050" v="2342" actId="20577"/>
          <ac:spMkLst>
            <pc:docMk/>
            <pc:sldMk cId="187689318" sldId="443"/>
            <ac:spMk id="2" creationId="{185401E3-06B2-7935-2D9B-C722340AA448}"/>
          </ac:spMkLst>
        </pc:spChg>
        <pc:spChg chg="mod">
          <ac:chgData name="Selvin Tobar" userId="794404320447ac65" providerId="LiveId" clId="{BEC08881-1069-40B8-8396-ABE390163460}" dt="2025-11-20T02:28:28.098" v="3812" actId="207"/>
          <ac:spMkLst>
            <pc:docMk/>
            <pc:sldMk cId="187689318" sldId="443"/>
            <ac:spMk id="3" creationId="{47C0539B-8CA5-0C6E-B73D-D3DCB734D393}"/>
          </ac:spMkLst>
        </pc:spChg>
        <pc:picChg chg="add mod">
          <ac:chgData name="Selvin Tobar" userId="794404320447ac65" providerId="LiveId" clId="{BEC08881-1069-40B8-8396-ABE390163460}" dt="2025-11-20T01:30:30.748" v="2768" actId="1076"/>
          <ac:picMkLst>
            <pc:docMk/>
            <pc:sldMk cId="187689318" sldId="443"/>
            <ac:picMk id="11" creationId="{9D2CAD43-3F27-A3EB-B8DF-0B12D1DF3448}"/>
          </ac:picMkLst>
        </pc:picChg>
        <pc:picChg chg="add mod">
          <ac:chgData name="Selvin Tobar" userId="794404320447ac65" providerId="LiveId" clId="{BEC08881-1069-40B8-8396-ABE390163460}" dt="2025-11-20T01:30:55.955" v="2771" actId="14100"/>
          <ac:picMkLst>
            <pc:docMk/>
            <pc:sldMk cId="187689318" sldId="443"/>
            <ac:picMk id="5122" creationId="{40869EED-3B9B-352B-A28D-F209492227B6}"/>
          </ac:picMkLst>
        </pc:picChg>
      </pc:sldChg>
      <pc:sldChg chg="addSp delSp modSp add mod modNotesTx">
        <pc:chgData name="Selvin Tobar" userId="794404320447ac65" providerId="LiveId" clId="{BEC08881-1069-40B8-8396-ABE390163460}" dt="2025-11-20T02:28:38.567" v="3821" actId="1036"/>
        <pc:sldMkLst>
          <pc:docMk/>
          <pc:sldMk cId="1674534785" sldId="444"/>
        </pc:sldMkLst>
        <pc:spChg chg="mod">
          <ac:chgData name="Selvin Tobar" userId="794404320447ac65" providerId="LiveId" clId="{BEC08881-1069-40B8-8396-ABE390163460}" dt="2025-11-20T02:05:24.186" v="2806" actId="20577"/>
          <ac:spMkLst>
            <pc:docMk/>
            <pc:sldMk cId="1674534785" sldId="444"/>
            <ac:spMk id="2" creationId="{2BCC3C9F-3E9A-C766-ADDB-63C6DA83333B}"/>
          </ac:spMkLst>
        </pc:spChg>
        <pc:spChg chg="mod">
          <ac:chgData name="Selvin Tobar" userId="794404320447ac65" providerId="LiveId" clId="{BEC08881-1069-40B8-8396-ABE390163460}" dt="2025-11-20T02:28:33.915" v="3813" actId="207"/>
          <ac:spMkLst>
            <pc:docMk/>
            <pc:sldMk cId="1674534785" sldId="444"/>
            <ac:spMk id="3" creationId="{120F7E20-E882-5D10-4939-D44A555782E3}"/>
          </ac:spMkLst>
        </pc:spChg>
        <pc:picChg chg="add mod">
          <ac:chgData name="Selvin Tobar" userId="794404320447ac65" providerId="LiveId" clId="{BEC08881-1069-40B8-8396-ABE390163460}" dt="2025-11-20T02:28:38.567" v="3821" actId="1036"/>
          <ac:picMkLst>
            <pc:docMk/>
            <pc:sldMk cId="1674534785" sldId="444"/>
            <ac:picMk id="7" creationId="{662784CC-6292-28B6-FE3F-31172E323E37}"/>
          </ac:picMkLst>
        </pc:picChg>
      </pc:sldChg>
      <pc:sldChg chg="modSp add mod">
        <pc:chgData name="Selvin Tobar" userId="794404320447ac65" providerId="LiveId" clId="{BEC08881-1069-40B8-8396-ABE390163460}" dt="2025-11-20T02:51:32.393" v="4292" actId="20577"/>
        <pc:sldMkLst>
          <pc:docMk/>
          <pc:sldMk cId="1239597432" sldId="446"/>
        </pc:sldMkLst>
        <pc:spChg chg="mod">
          <ac:chgData name="Selvin Tobar" userId="794404320447ac65" providerId="LiveId" clId="{BEC08881-1069-40B8-8396-ABE390163460}" dt="2025-11-20T02:51:32.393" v="4292" actId="20577"/>
          <ac:spMkLst>
            <pc:docMk/>
            <pc:sldMk cId="1239597432" sldId="446"/>
            <ac:spMk id="3" creationId="{0AE660FD-8B74-FDD9-F61C-535F9F702284}"/>
          </ac:spMkLst>
        </pc:spChg>
      </pc:sldChg>
      <pc:sldChg chg="modSp add mod">
        <pc:chgData name="Selvin Tobar" userId="794404320447ac65" providerId="LiveId" clId="{BEC08881-1069-40B8-8396-ABE390163460}" dt="2025-11-20T02:51:28.663" v="4291" actId="20577"/>
        <pc:sldMkLst>
          <pc:docMk/>
          <pc:sldMk cId="3636857795" sldId="447"/>
        </pc:sldMkLst>
        <pc:spChg chg="mod">
          <ac:chgData name="Selvin Tobar" userId="794404320447ac65" providerId="LiveId" clId="{BEC08881-1069-40B8-8396-ABE390163460}" dt="2025-11-20T02:51:28.663" v="4291" actId="20577"/>
          <ac:spMkLst>
            <pc:docMk/>
            <pc:sldMk cId="3636857795" sldId="447"/>
            <ac:spMk id="3" creationId="{65373B7D-CC5D-D8B3-08AB-D9A2AF8E8FD2}"/>
          </ac:spMkLst>
        </pc:spChg>
      </pc:sldChg>
      <pc:sldChg chg="modSp add mod">
        <pc:chgData name="Selvin Tobar" userId="794404320447ac65" providerId="LiveId" clId="{BEC08881-1069-40B8-8396-ABE390163460}" dt="2025-11-21T07:20:26.590" v="6061" actId="27636"/>
        <pc:sldMkLst>
          <pc:docMk/>
          <pc:sldMk cId="3777107052" sldId="448"/>
        </pc:sldMkLst>
        <pc:spChg chg="mod">
          <ac:chgData name="Selvin Tobar" userId="794404320447ac65" providerId="LiveId" clId="{BEC08881-1069-40B8-8396-ABE390163460}" dt="2025-11-21T07:20:26.590" v="6061" actId="27636"/>
          <ac:spMkLst>
            <pc:docMk/>
            <pc:sldMk cId="3777107052" sldId="448"/>
            <ac:spMk id="3" creationId="{53E3BB9A-E884-D178-CA0E-329897835A20}"/>
          </ac:spMkLst>
        </pc:spChg>
        <pc:spChg chg="mod">
          <ac:chgData name="Selvin Tobar" userId="794404320447ac65" providerId="LiveId" clId="{BEC08881-1069-40B8-8396-ABE390163460}" dt="2025-11-21T06:52:00.405" v="5146"/>
          <ac:spMkLst>
            <pc:docMk/>
            <pc:sldMk cId="3777107052" sldId="448"/>
            <ac:spMk id="4" creationId="{A3F5EF11-8CB7-CCEA-8E40-BEAA20E1C6F4}"/>
          </ac:spMkLst>
        </pc:spChg>
      </pc:sldChg>
      <pc:sldChg chg="modSp add mod">
        <pc:chgData name="Selvin Tobar" userId="794404320447ac65" providerId="LiveId" clId="{BEC08881-1069-40B8-8396-ABE390163460}" dt="2025-11-20T02:51:24.635" v="4290" actId="20577"/>
        <pc:sldMkLst>
          <pc:docMk/>
          <pc:sldMk cId="3248452159" sldId="449"/>
        </pc:sldMkLst>
        <pc:spChg chg="mod">
          <ac:chgData name="Selvin Tobar" userId="794404320447ac65" providerId="LiveId" clId="{BEC08881-1069-40B8-8396-ABE390163460}" dt="2025-11-20T02:51:24.635" v="4290" actId="20577"/>
          <ac:spMkLst>
            <pc:docMk/>
            <pc:sldMk cId="3248452159" sldId="449"/>
            <ac:spMk id="3" creationId="{D2BAD4DA-05C1-D147-52DA-CEF6370AB60D}"/>
          </ac:spMkLst>
        </pc:spChg>
      </pc:sldChg>
      <pc:sldChg chg="modSp">
        <pc:chgData name="Selvin Tobar" userId="794404320447ac65" providerId="LiveId" clId="{BEC08881-1069-40B8-8396-ABE390163460}" dt="2025-11-21T06:51:48.498" v="5144"/>
        <pc:sldMkLst>
          <pc:docMk/>
          <pc:sldMk cId="3125535241" sldId="451"/>
        </pc:sldMkLst>
        <pc:spChg chg="mod">
          <ac:chgData name="Selvin Tobar" userId="794404320447ac65" providerId="LiveId" clId="{BEC08881-1069-40B8-8396-ABE390163460}" dt="2025-11-21T06:51:48.498" v="5144"/>
          <ac:spMkLst>
            <pc:docMk/>
            <pc:sldMk cId="3125535241" sldId="451"/>
            <ac:spMk id="4" creationId="{18D7B70C-5576-D487-F2D8-F6A0696D5919}"/>
          </ac:spMkLst>
        </pc:spChg>
      </pc:sldChg>
      <pc:sldChg chg="modSp">
        <pc:chgData name="Selvin Tobar" userId="794404320447ac65" providerId="LiveId" clId="{BEC08881-1069-40B8-8396-ABE390163460}" dt="2025-11-21T06:51:54.082" v="5145"/>
        <pc:sldMkLst>
          <pc:docMk/>
          <pc:sldMk cId="1848776385" sldId="452"/>
        </pc:sldMkLst>
        <pc:spChg chg="mod">
          <ac:chgData name="Selvin Tobar" userId="794404320447ac65" providerId="LiveId" clId="{BEC08881-1069-40B8-8396-ABE390163460}" dt="2025-11-21T06:51:54.082" v="5145"/>
          <ac:spMkLst>
            <pc:docMk/>
            <pc:sldMk cId="1848776385" sldId="452"/>
            <ac:spMk id="4" creationId="{2163F584-3717-7A4A-9601-ABDF482CEEAB}"/>
          </ac:spMkLst>
        </pc:spChg>
      </pc:sldChg>
      <pc:sldChg chg="modSp mod">
        <pc:chgData name="Selvin Tobar" userId="794404320447ac65" providerId="LiveId" clId="{BEC08881-1069-40B8-8396-ABE390163460}" dt="2025-11-21T07:20:32.515" v="6064" actId="27636"/>
        <pc:sldMkLst>
          <pc:docMk/>
          <pc:sldMk cId="617843687" sldId="453"/>
        </pc:sldMkLst>
        <pc:spChg chg="mod">
          <ac:chgData name="Selvin Tobar" userId="794404320447ac65" providerId="LiveId" clId="{BEC08881-1069-40B8-8396-ABE390163460}" dt="2025-11-21T07:20:32.515" v="6064" actId="27636"/>
          <ac:spMkLst>
            <pc:docMk/>
            <pc:sldMk cId="617843687" sldId="453"/>
            <ac:spMk id="3" creationId="{7AB8172A-B2E7-B7EE-206C-C7C469EB5DF0}"/>
          </ac:spMkLst>
        </pc:spChg>
        <pc:spChg chg="mod">
          <ac:chgData name="Selvin Tobar" userId="794404320447ac65" providerId="LiveId" clId="{BEC08881-1069-40B8-8396-ABE390163460}" dt="2025-11-21T06:52:04.911" v="5147"/>
          <ac:spMkLst>
            <pc:docMk/>
            <pc:sldMk cId="617843687" sldId="453"/>
            <ac:spMk id="4" creationId="{2C70884E-E9A9-6604-2943-1855D786AD3A}"/>
          </ac:spMkLst>
        </pc:spChg>
      </pc:sldChg>
      <pc:sldChg chg="modSp">
        <pc:chgData name="Selvin Tobar" userId="794404320447ac65" providerId="LiveId" clId="{BEC08881-1069-40B8-8396-ABE390163460}" dt="2025-11-21T06:52:10.097" v="5148"/>
        <pc:sldMkLst>
          <pc:docMk/>
          <pc:sldMk cId="1104518372" sldId="454"/>
        </pc:sldMkLst>
        <pc:spChg chg="mod">
          <ac:chgData name="Selvin Tobar" userId="794404320447ac65" providerId="LiveId" clId="{BEC08881-1069-40B8-8396-ABE390163460}" dt="2025-11-21T06:52:10.097" v="5148"/>
          <ac:spMkLst>
            <pc:docMk/>
            <pc:sldMk cId="1104518372" sldId="454"/>
            <ac:spMk id="4" creationId="{58858508-0775-5B00-15FD-D306BA8766EA}"/>
          </ac:spMkLst>
        </pc:spChg>
      </pc:sldChg>
      <pc:sldChg chg="modSp mod">
        <pc:chgData name="Selvin Tobar" userId="794404320447ac65" providerId="LiveId" clId="{BEC08881-1069-40B8-8396-ABE390163460}" dt="2025-11-22T21:51:29.470" v="6070" actId="313"/>
        <pc:sldMkLst>
          <pc:docMk/>
          <pc:sldMk cId="544710135" sldId="455"/>
        </pc:sldMkLst>
        <pc:spChg chg="mod">
          <ac:chgData name="Selvin Tobar" userId="794404320447ac65" providerId="LiveId" clId="{BEC08881-1069-40B8-8396-ABE390163460}" dt="2025-11-22T21:51:29.470" v="6070" actId="313"/>
          <ac:spMkLst>
            <pc:docMk/>
            <pc:sldMk cId="544710135" sldId="455"/>
            <ac:spMk id="3" creationId="{2FAC6AF8-1F98-F12A-72E4-C74034A2F3EE}"/>
          </ac:spMkLst>
        </pc:spChg>
        <pc:spChg chg="mod">
          <ac:chgData name="Selvin Tobar" userId="794404320447ac65" providerId="LiveId" clId="{BEC08881-1069-40B8-8396-ABE390163460}" dt="2025-11-21T06:52:16.299" v="5149"/>
          <ac:spMkLst>
            <pc:docMk/>
            <pc:sldMk cId="544710135" sldId="455"/>
            <ac:spMk id="4" creationId="{76F58F76-461A-4FAF-50EA-3474B6CBB92F}"/>
          </ac:spMkLst>
        </pc:spChg>
      </pc:sldChg>
      <pc:sldChg chg="modSp">
        <pc:chgData name="Selvin Tobar" userId="794404320447ac65" providerId="LiveId" clId="{BEC08881-1069-40B8-8396-ABE390163460}" dt="2025-11-21T06:52:20.866" v="5150"/>
        <pc:sldMkLst>
          <pc:docMk/>
          <pc:sldMk cId="337171459" sldId="456"/>
        </pc:sldMkLst>
        <pc:spChg chg="mod">
          <ac:chgData name="Selvin Tobar" userId="794404320447ac65" providerId="LiveId" clId="{BEC08881-1069-40B8-8396-ABE390163460}" dt="2025-11-21T06:52:20.866" v="5150"/>
          <ac:spMkLst>
            <pc:docMk/>
            <pc:sldMk cId="337171459" sldId="456"/>
            <ac:spMk id="4" creationId="{EE526FDC-7FA5-53C3-83EB-B921B26F02D1}"/>
          </ac:spMkLst>
        </pc:spChg>
      </pc:sldChg>
      <pc:sldChg chg="addSp modSp mod">
        <pc:chgData name="Selvin Tobar" userId="794404320447ac65" providerId="LiveId" clId="{BEC08881-1069-40B8-8396-ABE390163460}" dt="2025-11-21T06:52:26.331" v="5151"/>
        <pc:sldMkLst>
          <pc:docMk/>
          <pc:sldMk cId="605904945" sldId="457"/>
        </pc:sldMkLst>
        <pc:spChg chg="mod">
          <ac:chgData name="Selvin Tobar" userId="794404320447ac65" providerId="LiveId" clId="{BEC08881-1069-40B8-8396-ABE390163460}" dt="2025-11-20T21:39:28.767" v="4615" actId="20577"/>
          <ac:spMkLst>
            <pc:docMk/>
            <pc:sldMk cId="605904945" sldId="457"/>
            <ac:spMk id="3" creationId="{568DD483-2CE9-DD5B-E767-0DB09E3F5D16}"/>
          </ac:spMkLst>
        </pc:spChg>
        <pc:spChg chg="mod">
          <ac:chgData name="Selvin Tobar" userId="794404320447ac65" providerId="LiveId" clId="{BEC08881-1069-40B8-8396-ABE390163460}" dt="2025-11-21T06:52:26.331" v="5151"/>
          <ac:spMkLst>
            <pc:docMk/>
            <pc:sldMk cId="605904945" sldId="457"/>
            <ac:spMk id="4" creationId="{EB08C303-8FAD-2596-81FC-6D40854F3921}"/>
          </ac:spMkLst>
        </pc:spChg>
        <pc:picChg chg="add mod">
          <ac:chgData name="Selvin Tobar" userId="794404320447ac65" providerId="LiveId" clId="{BEC08881-1069-40B8-8396-ABE390163460}" dt="2025-11-20T21:39:35.012" v="4618" actId="1076"/>
          <ac:picMkLst>
            <pc:docMk/>
            <pc:sldMk cId="605904945" sldId="457"/>
            <ac:picMk id="1026" creationId="{AAAD29F8-D2E0-F956-93B4-5E3EDDA02CC8}"/>
          </ac:picMkLst>
        </pc:picChg>
      </pc:sldChg>
      <pc:sldChg chg="modSp add mod">
        <pc:chgData name="Selvin Tobar" userId="794404320447ac65" providerId="LiveId" clId="{BEC08881-1069-40B8-8396-ABE390163460}" dt="2025-11-20T21:40:29.716" v="4625" actId="207"/>
        <pc:sldMkLst>
          <pc:docMk/>
          <pc:sldMk cId="1536245353" sldId="458"/>
        </pc:sldMkLst>
        <pc:spChg chg="mod">
          <ac:chgData name="Selvin Tobar" userId="794404320447ac65" providerId="LiveId" clId="{BEC08881-1069-40B8-8396-ABE390163460}" dt="2025-11-20T21:40:29.716" v="4625" actId="207"/>
          <ac:spMkLst>
            <pc:docMk/>
            <pc:sldMk cId="1536245353" sldId="458"/>
            <ac:spMk id="3" creationId="{4DB25825-FC92-3AB7-50DE-2BE9B34C78FC}"/>
          </ac:spMkLst>
        </pc:spChg>
      </pc:sldChg>
      <pc:sldChg chg="addSp delSp modSp add mod modNotesTx">
        <pc:chgData name="Selvin Tobar" userId="794404320447ac65" providerId="LiveId" clId="{BEC08881-1069-40B8-8396-ABE390163460}" dt="2025-11-21T07:10:59.249" v="5982" actId="14100"/>
        <pc:sldMkLst>
          <pc:docMk/>
          <pc:sldMk cId="1871549388" sldId="459"/>
        </pc:sldMkLst>
        <pc:spChg chg="mod">
          <ac:chgData name="Selvin Tobar" userId="794404320447ac65" providerId="LiveId" clId="{BEC08881-1069-40B8-8396-ABE390163460}" dt="2025-11-21T06:53:14.201" v="5162" actId="20577"/>
          <ac:spMkLst>
            <pc:docMk/>
            <pc:sldMk cId="1871549388" sldId="459"/>
            <ac:spMk id="2" creationId="{CDC21B8A-C5B1-329B-01E5-7562C8754826}"/>
          </ac:spMkLst>
        </pc:spChg>
        <pc:spChg chg="del">
          <ac:chgData name="Selvin Tobar" userId="794404320447ac65" providerId="LiveId" clId="{BEC08881-1069-40B8-8396-ABE390163460}" dt="2025-11-21T06:53:18.621" v="5163" actId="478"/>
          <ac:spMkLst>
            <pc:docMk/>
            <pc:sldMk cId="1871549388" sldId="459"/>
            <ac:spMk id="3" creationId="{E1EC6077-9452-1E1E-9FDE-3D0DEE226447}"/>
          </ac:spMkLst>
        </pc:spChg>
        <pc:spChg chg="add mod">
          <ac:chgData name="Selvin Tobar" userId="794404320447ac65" providerId="LiveId" clId="{BEC08881-1069-40B8-8396-ABE390163460}" dt="2025-11-21T07:10:49.845" v="5979" actId="14100"/>
          <ac:spMkLst>
            <pc:docMk/>
            <pc:sldMk cId="1871549388" sldId="459"/>
            <ac:spMk id="7" creationId="{F791A6BA-467A-3C5E-3A4B-BF96A012934E}"/>
          </ac:spMkLst>
        </pc:spChg>
        <pc:picChg chg="add mod">
          <ac:chgData name="Selvin Tobar" userId="794404320447ac65" providerId="LiveId" clId="{BEC08881-1069-40B8-8396-ABE390163460}" dt="2025-11-21T07:10:59.249" v="5982" actId="14100"/>
          <ac:picMkLst>
            <pc:docMk/>
            <pc:sldMk cId="1871549388" sldId="459"/>
            <ac:picMk id="8" creationId="{D8C92343-AB54-FCD6-6A55-D6F584BFD20C}"/>
          </ac:picMkLst>
        </pc:picChg>
        <pc:picChg chg="del">
          <ac:chgData name="Selvin Tobar" userId="794404320447ac65" providerId="LiveId" clId="{BEC08881-1069-40B8-8396-ABE390163460}" dt="2025-11-21T06:53:19.904" v="5164" actId="478"/>
          <ac:picMkLst>
            <pc:docMk/>
            <pc:sldMk cId="1871549388" sldId="459"/>
            <ac:picMk id="1026" creationId="{A95C5F25-5AEF-0678-5603-645B9FB9187D}"/>
          </ac:picMkLst>
        </pc:picChg>
      </pc:sldChg>
      <pc:sldChg chg="addSp delSp modSp add mod ord">
        <pc:chgData name="Selvin Tobar" userId="794404320447ac65" providerId="LiveId" clId="{BEC08881-1069-40B8-8396-ABE390163460}" dt="2025-11-21T06:55:13.503" v="5182" actId="14100"/>
        <pc:sldMkLst>
          <pc:docMk/>
          <pc:sldMk cId="1748747471" sldId="460"/>
        </pc:sldMkLst>
        <pc:spChg chg="del">
          <ac:chgData name="Selvin Tobar" userId="794404320447ac65" providerId="LiveId" clId="{BEC08881-1069-40B8-8396-ABE390163460}" dt="2025-11-21T06:54:15.711" v="5166" actId="478"/>
          <ac:spMkLst>
            <pc:docMk/>
            <pc:sldMk cId="1748747471" sldId="460"/>
            <ac:spMk id="7" creationId="{DFF00EC2-471B-09CF-622F-A75DE1F962AB}"/>
          </ac:spMkLst>
        </pc:spChg>
        <pc:picChg chg="add mod">
          <ac:chgData name="Selvin Tobar" userId="794404320447ac65" providerId="LiveId" clId="{BEC08881-1069-40B8-8396-ABE390163460}" dt="2025-11-21T06:55:13.503" v="5182" actId="14100"/>
          <ac:picMkLst>
            <pc:docMk/>
            <pc:sldMk cId="1748747471" sldId="460"/>
            <ac:picMk id="6" creationId="{25988CA3-EE16-E217-6378-6C6EDE5321A6}"/>
          </ac:picMkLst>
        </pc:picChg>
        <pc:picChg chg="add mod">
          <ac:chgData name="Selvin Tobar" userId="794404320447ac65" providerId="LiveId" clId="{BEC08881-1069-40B8-8396-ABE390163460}" dt="2025-11-21T06:55:03.060" v="5177" actId="1076"/>
          <ac:picMkLst>
            <pc:docMk/>
            <pc:sldMk cId="1748747471" sldId="460"/>
            <ac:picMk id="9" creationId="{B94655AA-F9FD-24D9-058C-A8806D3DAF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5042B-B2B5-BB45-A719-F554351A38B5}" type="datetimeFigureOut">
              <a:rPr lang="en-US" smtClean="0"/>
              <a:t>11/22/2025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BAC24-6121-DB4D-B195-687747008CEA}" type="slidenum">
              <a:rPr lang="en-US" smtClean="0"/>
              <a:t>‹#›</a:t>
            </a:fld>
            <a:endParaRPr lang="en-US"/>
          </a:p>
        </p:txBody>
      </p:sp>
    </p:spTree>
    <p:extLst>
      <p:ext uri="{BB962C8B-B14F-4D97-AF65-F5344CB8AC3E}">
        <p14:creationId xmlns:p14="http://schemas.microsoft.com/office/powerpoint/2010/main" val="86189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direct.com/topics/materials-science/hali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4BAC24-6121-DB4D-B195-687747008CEA}" type="slidenum">
              <a:rPr lang="en-US" smtClean="0"/>
              <a:t>1</a:t>
            </a:fld>
            <a:endParaRPr lang="en-US"/>
          </a:p>
        </p:txBody>
      </p:sp>
    </p:spTree>
    <p:extLst>
      <p:ext uri="{BB962C8B-B14F-4D97-AF65-F5344CB8AC3E}">
        <p14:creationId xmlns:p14="http://schemas.microsoft.com/office/powerpoint/2010/main" val="3680098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BF53-0CB9-817C-B758-FD083AE60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CB494-36CF-F829-A688-57D57113B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0D5D5-A9EF-28CF-F8A5-5C0A9940B510}"/>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AE96B6F0-33FF-2651-D9CB-6BCADCDFDD99}"/>
              </a:ext>
            </a:extLst>
          </p:cNvPr>
          <p:cNvSpPr>
            <a:spLocks noGrp="1"/>
          </p:cNvSpPr>
          <p:nvPr>
            <p:ph type="sldNum" sz="quarter" idx="5"/>
          </p:nvPr>
        </p:nvSpPr>
        <p:spPr/>
        <p:txBody>
          <a:bodyPr/>
          <a:lstStyle/>
          <a:p>
            <a:fld id="{364BAC24-6121-DB4D-B195-687747008CEA}" type="slidenum">
              <a:rPr lang="en-US" smtClean="0"/>
              <a:t>10</a:t>
            </a:fld>
            <a:endParaRPr lang="en-US"/>
          </a:p>
        </p:txBody>
      </p:sp>
    </p:spTree>
    <p:extLst>
      <p:ext uri="{BB962C8B-B14F-4D97-AF65-F5344CB8AC3E}">
        <p14:creationId xmlns:p14="http://schemas.microsoft.com/office/powerpoint/2010/main" val="138446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C533A-85EC-7238-E508-948649B00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1E3B1-5972-F8C0-D8AD-A463D1399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482A8-69EA-995C-F29D-66C2987FEB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BEDA43-2758-E9EB-2CDF-7E5C0DE3D73D}"/>
              </a:ext>
            </a:extLst>
          </p:cNvPr>
          <p:cNvSpPr>
            <a:spLocks noGrp="1"/>
          </p:cNvSpPr>
          <p:nvPr>
            <p:ph type="sldNum" sz="quarter" idx="5"/>
          </p:nvPr>
        </p:nvSpPr>
        <p:spPr/>
        <p:txBody>
          <a:bodyPr/>
          <a:lstStyle/>
          <a:p>
            <a:fld id="{364BAC24-6121-DB4D-B195-687747008CEA}" type="slidenum">
              <a:rPr lang="en-US" smtClean="0"/>
              <a:t>11</a:t>
            </a:fld>
            <a:endParaRPr lang="en-US"/>
          </a:p>
        </p:txBody>
      </p:sp>
    </p:spTree>
    <p:extLst>
      <p:ext uri="{BB962C8B-B14F-4D97-AF65-F5344CB8AC3E}">
        <p14:creationId xmlns:p14="http://schemas.microsoft.com/office/powerpoint/2010/main" val="90051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576C-C92D-080A-45D0-373595EE8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E207C-2C60-9D92-604F-2C1846C7E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96AA4-B4A5-2A33-06D5-62095189AAB3}"/>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8439E1A0-205D-A06E-56D8-427FF4208C2B}"/>
              </a:ext>
            </a:extLst>
          </p:cNvPr>
          <p:cNvSpPr>
            <a:spLocks noGrp="1"/>
          </p:cNvSpPr>
          <p:nvPr>
            <p:ph type="sldNum" sz="quarter" idx="5"/>
          </p:nvPr>
        </p:nvSpPr>
        <p:spPr/>
        <p:txBody>
          <a:bodyPr/>
          <a:lstStyle/>
          <a:p>
            <a:fld id="{364BAC24-6121-DB4D-B195-687747008CEA}" type="slidenum">
              <a:rPr lang="en-US" smtClean="0"/>
              <a:t>12</a:t>
            </a:fld>
            <a:endParaRPr lang="en-US"/>
          </a:p>
        </p:txBody>
      </p:sp>
    </p:spTree>
    <p:extLst>
      <p:ext uri="{BB962C8B-B14F-4D97-AF65-F5344CB8AC3E}">
        <p14:creationId xmlns:p14="http://schemas.microsoft.com/office/powerpoint/2010/main" val="182090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F2729-9DBE-0488-3D58-12AF686E1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A171B-68AF-C991-4013-9EE645491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E0EF8E-439E-73EE-97CB-F8F29FFAD7BD}"/>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CB7979E-10D6-3B2B-5757-8E081AA560CE}"/>
              </a:ext>
            </a:extLst>
          </p:cNvPr>
          <p:cNvSpPr>
            <a:spLocks noGrp="1"/>
          </p:cNvSpPr>
          <p:nvPr>
            <p:ph type="sldNum" sz="quarter" idx="5"/>
          </p:nvPr>
        </p:nvSpPr>
        <p:spPr/>
        <p:txBody>
          <a:bodyPr/>
          <a:lstStyle/>
          <a:p>
            <a:fld id="{364BAC24-6121-DB4D-B195-687747008CEA}" type="slidenum">
              <a:rPr lang="en-US" smtClean="0"/>
              <a:t>13</a:t>
            </a:fld>
            <a:endParaRPr lang="en-US"/>
          </a:p>
        </p:txBody>
      </p:sp>
    </p:spTree>
    <p:extLst>
      <p:ext uri="{BB962C8B-B14F-4D97-AF65-F5344CB8AC3E}">
        <p14:creationId xmlns:p14="http://schemas.microsoft.com/office/powerpoint/2010/main" val="341804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2845C-06CD-833A-7216-36E1E33D8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0379F-1A75-E463-6A52-7035CA232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AD79E-CFE8-D51F-F005-78D6FAC9FED7}"/>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83728B0-19AF-4BFC-E405-11FAABAACFE4}"/>
              </a:ext>
            </a:extLst>
          </p:cNvPr>
          <p:cNvSpPr>
            <a:spLocks noGrp="1"/>
          </p:cNvSpPr>
          <p:nvPr>
            <p:ph type="sldNum" sz="quarter" idx="5"/>
          </p:nvPr>
        </p:nvSpPr>
        <p:spPr/>
        <p:txBody>
          <a:bodyPr/>
          <a:lstStyle/>
          <a:p>
            <a:fld id="{364BAC24-6121-DB4D-B195-687747008CEA}" type="slidenum">
              <a:rPr lang="en-US" smtClean="0"/>
              <a:t>14</a:t>
            </a:fld>
            <a:endParaRPr lang="en-US"/>
          </a:p>
        </p:txBody>
      </p:sp>
    </p:spTree>
    <p:extLst>
      <p:ext uri="{BB962C8B-B14F-4D97-AF65-F5344CB8AC3E}">
        <p14:creationId xmlns:p14="http://schemas.microsoft.com/office/powerpoint/2010/main" val="318571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08F9-CC0A-718B-8B3F-023028035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3EE15-84FA-FF4C-9045-95BACC2A2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8B67A-A69D-F11F-4DE2-6F018EAEC54B}"/>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369DDB83-EB90-A91D-5B45-DFC52EB4EB76}"/>
              </a:ext>
            </a:extLst>
          </p:cNvPr>
          <p:cNvSpPr>
            <a:spLocks noGrp="1"/>
          </p:cNvSpPr>
          <p:nvPr>
            <p:ph type="sldNum" sz="quarter" idx="5"/>
          </p:nvPr>
        </p:nvSpPr>
        <p:spPr/>
        <p:txBody>
          <a:bodyPr/>
          <a:lstStyle/>
          <a:p>
            <a:fld id="{364BAC24-6121-DB4D-B195-687747008CEA}" type="slidenum">
              <a:rPr lang="en-US" smtClean="0"/>
              <a:t>15</a:t>
            </a:fld>
            <a:endParaRPr lang="en-US"/>
          </a:p>
        </p:txBody>
      </p:sp>
    </p:spTree>
    <p:extLst>
      <p:ext uri="{BB962C8B-B14F-4D97-AF65-F5344CB8AC3E}">
        <p14:creationId xmlns:p14="http://schemas.microsoft.com/office/powerpoint/2010/main" val="409660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142D-E377-165B-1D03-CDAB076B7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3B76F-B9C1-B833-208A-0D45B343D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20057-E470-6A95-C073-827FFAB0DF21}"/>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E9EB4807-4BF3-C539-D4C6-62E9DD19CD0B}"/>
              </a:ext>
            </a:extLst>
          </p:cNvPr>
          <p:cNvSpPr>
            <a:spLocks noGrp="1"/>
          </p:cNvSpPr>
          <p:nvPr>
            <p:ph type="sldNum" sz="quarter" idx="5"/>
          </p:nvPr>
        </p:nvSpPr>
        <p:spPr/>
        <p:txBody>
          <a:bodyPr/>
          <a:lstStyle/>
          <a:p>
            <a:fld id="{364BAC24-6121-DB4D-B195-687747008CEA}" type="slidenum">
              <a:rPr lang="en-US" smtClean="0"/>
              <a:t>16</a:t>
            </a:fld>
            <a:endParaRPr lang="en-US"/>
          </a:p>
        </p:txBody>
      </p:sp>
    </p:spTree>
    <p:extLst>
      <p:ext uri="{BB962C8B-B14F-4D97-AF65-F5344CB8AC3E}">
        <p14:creationId xmlns:p14="http://schemas.microsoft.com/office/powerpoint/2010/main" val="326517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27384-DA83-830D-F494-355EED23B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35F08-AEE2-330F-D170-C0172993B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9EA49-11B8-8778-5D8D-152E5EC795E5}"/>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30046D55-1777-A141-FFFE-B616302D2C04}"/>
              </a:ext>
            </a:extLst>
          </p:cNvPr>
          <p:cNvSpPr>
            <a:spLocks noGrp="1"/>
          </p:cNvSpPr>
          <p:nvPr>
            <p:ph type="sldNum" sz="quarter" idx="5"/>
          </p:nvPr>
        </p:nvSpPr>
        <p:spPr/>
        <p:txBody>
          <a:bodyPr/>
          <a:lstStyle/>
          <a:p>
            <a:fld id="{364BAC24-6121-DB4D-B195-687747008CEA}" type="slidenum">
              <a:rPr lang="en-US" smtClean="0"/>
              <a:t>17</a:t>
            </a:fld>
            <a:endParaRPr lang="en-US"/>
          </a:p>
        </p:txBody>
      </p:sp>
    </p:spTree>
    <p:extLst>
      <p:ext uri="{BB962C8B-B14F-4D97-AF65-F5344CB8AC3E}">
        <p14:creationId xmlns:p14="http://schemas.microsoft.com/office/powerpoint/2010/main" val="152683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2F8A-3206-F315-9ABF-E2E40E8F6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54F7F-718C-64FC-7F4A-092820DF1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F784D-3DAC-ECDD-DB8C-8E5AADF87478}"/>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104F73B6-109C-EA85-A727-30AFF4AED447}"/>
              </a:ext>
            </a:extLst>
          </p:cNvPr>
          <p:cNvSpPr>
            <a:spLocks noGrp="1"/>
          </p:cNvSpPr>
          <p:nvPr>
            <p:ph type="sldNum" sz="quarter" idx="5"/>
          </p:nvPr>
        </p:nvSpPr>
        <p:spPr/>
        <p:txBody>
          <a:bodyPr/>
          <a:lstStyle/>
          <a:p>
            <a:fld id="{364BAC24-6121-DB4D-B195-687747008CEA}" type="slidenum">
              <a:rPr lang="en-US" smtClean="0"/>
              <a:t>18</a:t>
            </a:fld>
            <a:endParaRPr lang="en-US"/>
          </a:p>
        </p:txBody>
      </p:sp>
    </p:spTree>
    <p:extLst>
      <p:ext uri="{BB962C8B-B14F-4D97-AF65-F5344CB8AC3E}">
        <p14:creationId xmlns:p14="http://schemas.microsoft.com/office/powerpoint/2010/main" val="147773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EA04F-8F53-E99E-FF81-AFA82CF42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F0F1A-1301-F745-FA74-48EC88537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4C449-5DE7-A732-46D7-9588B9E52E31}"/>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DAFD8461-5CDE-4278-B778-923B6E13D438}"/>
              </a:ext>
            </a:extLst>
          </p:cNvPr>
          <p:cNvSpPr>
            <a:spLocks noGrp="1"/>
          </p:cNvSpPr>
          <p:nvPr>
            <p:ph type="sldNum" sz="quarter" idx="5"/>
          </p:nvPr>
        </p:nvSpPr>
        <p:spPr/>
        <p:txBody>
          <a:bodyPr/>
          <a:lstStyle/>
          <a:p>
            <a:fld id="{364BAC24-6121-DB4D-B195-687747008CEA}" type="slidenum">
              <a:rPr lang="en-US" smtClean="0"/>
              <a:t>19</a:t>
            </a:fld>
            <a:endParaRPr lang="en-US"/>
          </a:p>
        </p:txBody>
      </p:sp>
    </p:spTree>
    <p:extLst>
      <p:ext uri="{BB962C8B-B14F-4D97-AF65-F5344CB8AC3E}">
        <p14:creationId xmlns:p14="http://schemas.microsoft.com/office/powerpoint/2010/main" val="987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https://www.eia.gov/todayinenergy/detail.php?id=65264</a:t>
            </a:r>
            <a:br>
              <a:rPr lang="en-US" dirty="0"/>
            </a:br>
            <a:r>
              <a:rPr lang="en-US" dirty="0"/>
              <a:t>1. According to the U.S energy Information </a:t>
            </a:r>
            <a:r>
              <a:rPr lang="en-US" dirty="0" err="1"/>
              <a:t>adminstration</a:t>
            </a:r>
            <a:endParaRPr lang="en-US" dirty="0"/>
          </a:p>
        </p:txBody>
      </p:sp>
      <p:sp>
        <p:nvSpPr>
          <p:cNvPr id="4" name="Slide Number Placeholder 3"/>
          <p:cNvSpPr>
            <a:spLocks noGrp="1"/>
          </p:cNvSpPr>
          <p:nvPr>
            <p:ph type="sldNum" sz="quarter" idx="5"/>
          </p:nvPr>
        </p:nvSpPr>
        <p:spPr/>
        <p:txBody>
          <a:bodyPr/>
          <a:lstStyle/>
          <a:p>
            <a:fld id="{364BAC24-6121-DB4D-B195-687747008CEA}" type="slidenum">
              <a:rPr lang="en-US" smtClean="0"/>
              <a:t>2</a:t>
            </a:fld>
            <a:endParaRPr lang="en-US"/>
          </a:p>
        </p:txBody>
      </p:sp>
    </p:spTree>
    <p:extLst>
      <p:ext uri="{BB962C8B-B14F-4D97-AF65-F5344CB8AC3E}">
        <p14:creationId xmlns:p14="http://schemas.microsoft.com/office/powerpoint/2010/main" val="291098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FD44-6DC2-89AB-EE7C-383F1B72B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6A396-749B-3C12-D641-52FDD3760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03078-3B95-48A6-9AE2-75E173415E11}"/>
              </a:ext>
            </a:extLst>
          </p:cNvPr>
          <p:cNvSpPr>
            <a:spLocks noGrp="1"/>
          </p:cNvSpPr>
          <p:nvPr>
            <p:ph type="body" idx="1"/>
          </p:nvPr>
        </p:nvSpPr>
        <p:spPr/>
        <p:txBody>
          <a:bodyPr/>
          <a:lstStyle/>
          <a:p>
            <a:r>
              <a:rPr lang="en-US" dirty="0">
                <a:latin typeface="Calibri"/>
                <a:ea typeface="Calibri"/>
                <a:cs typeface="Calibri"/>
              </a:rPr>
              <a:t>https://matse.illinois.edu/news/78312</a:t>
            </a:r>
          </a:p>
        </p:txBody>
      </p:sp>
      <p:sp>
        <p:nvSpPr>
          <p:cNvPr id="4" name="Slide Number Placeholder 3">
            <a:extLst>
              <a:ext uri="{FF2B5EF4-FFF2-40B4-BE49-F238E27FC236}">
                <a16:creationId xmlns:a16="http://schemas.microsoft.com/office/drawing/2014/main" id="{29DDB95A-C761-6F57-3EE9-99975905A7DF}"/>
              </a:ext>
            </a:extLst>
          </p:cNvPr>
          <p:cNvSpPr>
            <a:spLocks noGrp="1"/>
          </p:cNvSpPr>
          <p:nvPr>
            <p:ph type="sldNum" sz="quarter" idx="5"/>
          </p:nvPr>
        </p:nvSpPr>
        <p:spPr/>
        <p:txBody>
          <a:bodyPr/>
          <a:lstStyle/>
          <a:p>
            <a:fld id="{364BAC24-6121-DB4D-B195-687747008CEA}" type="slidenum">
              <a:rPr lang="en-US" smtClean="0"/>
              <a:t>20</a:t>
            </a:fld>
            <a:endParaRPr lang="en-US"/>
          </a:p>
        </p:txBody>
      </p:sp>
    </p:spTree>
    <p:extLst>
      <p:ext uri="{BB962C8B-B14F-4D97-AF65-F5344CB8AC3E}">
        <p14:creationId xmlns:p14="http://schemas.microsoft.com/office/powerpoint/2010/main" val="168813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83D1-00F6-E96E-4D9B-AFEBA92A0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7CDB8-E035-AE30-B5ED-17CD2FED4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68F04-4448-0DC9-AB69-A0C44B4122E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cathode and anode electrodes in batteries are made from solid materials, and their volumes change as lithium is transferred back and forth between them during the charge and discharge cycles. In the batteries widely available today, the electrolyte that conducts lithium ions between the two electrodes is a liquid, so the electrodes’ changing sizes generally aren’t a problem. In an SSB, however, the cathode, the anode and the electrolyte are all solids. </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chemomechanical</a:t>
            </a:r>
            <a:r>
              <a:rPr lang="en-US" sz="1200" b="0" i="0" kern="1200" dirty="0">
                <a:solidFill>
                  <a:schemeClr val="tx1"/>
                </a:solidFill>
                <a:effectLst/>
                <a:latin typeface="+mn-lt"/>
                <a:ea typeface="+mn-ea"/>
                <a:cs typeface="+mn-cs"/>
              </a:rPr>
              <a:t> nature of components’ expansion and contraction – meaning the ways in which changes in chemistry affect mechanical forces – can be designed such that the changing components operate in concert. </a:t>
            </a: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DA2DCDC5-2553-6E7B-D8AE-572E2499B558}"/>
              </a:ext>
            </a:extLst>
          </p:cNvPr>
          <p:cNvSpPr>
            <a:spLocks noGrp="1"/>
          </p:cNvSpPr>
          <p:nvPr>
            <p:ph type="sldNum" sz="quarter" idx="5"/>
          </p:nvPr>
        </p:nvSpPr>
        <p:spPr/>
        <p:txBody>
          <a:bodyPr/>
          <a:lstStyle/>
          <a:p>
            <a:fld id="{364BAC24-6121-DB4D-B195-687747008CEA}" type="slidenum">
              <a:rPr lang="en-US" smtClean="0"/>
              <a:t>21</a:t>
            </a:fld>
            <a:endParaRPr lang="en-US"/>
          </a:p>
        </p:txBody>
      </p:sp>
    </p:spTree>
    <p:extLst>
      <p:ext uri="{BB962C8B-B14F-4D97-AF65-F5344CB8AC3E}">
        <p14:creationId xmlns:p14="http://schemas.microsoft.com/office/powerpoint/2010/main" val="2016871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853E-F0E3-8783-8C5C-339EFAC4D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E29BA-777C-6563-CF87-56D404D56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375E1-D305-D86A-2103-0B3129028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82ADC4-F760-9D62-A580-AA1F04CDA540}"/>
              </a:ext>
            </a:extLst>
          </p:cNvPr>
          <p:cNvSpPr>
            <a:spLocks noGrp="1"/>
          </p:cNvSpPr>
          <p:nvPr>
            <p:ph type="sldNum" sz="quarter" idx="5"/>
          </p:nvPr>
        </p:nvSpPr>
        <p:spPr/>
        <p:txBody>
          <a:bodyPr/>
          <a:lstStyle/>
          <a:p>
            <a:fld id="{364BAC24-6121-DB4D-B195-687747008CEA}" type="slidenum">
              <a:rPr lang="en-US" smtClean="0"/>
              <a:t>22</a:t>
            </a:fld>
            <a:endParaRPr lang="en-US"/>
          </a:p>
        </p:txBody>
      </p:sp>
    </p:spTree>
    <p:extLst>
      <p:ext uri="{BB962C8B-B14F-4D97-AF65-F5344CB8AC3E}">
        <p14:creationId xmlns:p14="http://schemas.microsoft.com/office/powerpoint/2010/main" val="2078873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4BAC24-6121-DB4D-B195-687747008CEA}" type="slidenum">
              <a:rPr lang="en-US" smtClean="0"/>
              <a:t>24</a:t>
            </a:fld>
            <a:endParaRPr lang="en-US"/>
          </a:p>
        </p:txBody>
      </p:sp>
    </p:spTree>
    <p:extLst>
      <p:ext uri="{BB962C8B-B14F-4D97-AF65-F5344CB8AC3E}">
        <p14:creationId xmlns:p14="http://schemas.microsoft.com/office/powerpoint/2010/main" val="47078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341DD-71AA-8848-7824-63641EB71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691D3-8786-A26B-3341-39D7E4C41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2BCBD-A340-C695-63E3-FE3AC2058CD4}"/>
              </a:ext>
            </a:extLst>
          </p:cNvPr>
          <p:cNvSpPr>
            <a:spLocks noGrp="1"/>
          </p:cNvSpPr>
          <p:nvPr>
            <p:ph type="body" idx="1"/>
          </p:nvPr>
        </p:nvSpPr>
        <p:spPr/>
        <p:txBody>
          <a:bodyPr/>
          <a:lstStyle/>
          <a:p>
            <a:r>
              <a:rPr lang="en-US" dirty="0"/>
              <a:t>2. </a:t>
            </a:r>
            <a:r>
              <a:rPr lang="en-US" sz="1200" b="0" i="0" kern="1200" dirty="0">
                <a:solidFill>
                  <a:schemeClr val="tx1"/>
                </a:solidFill>
                <a:effectLst/>
                <a:latin typeface="+mn-lt"/>
                <a:ea typeface="+mn-ea"/>
                <a:cs typeface="+mn-cs"/>
              </a:rPr>
              <a:t>Volle, Adam. "solid-state battery". </a:t>
            </a:r>
            <a:r>
              <a:rPr lang="en-US" sz="1200" b="0" i="1" kern="1200" dirty="0">
                <a:solidFill>
                  <a:schemeClr val="tx1"/>
                </a:solidFill>
                <a:effectLst/>
                <a:latin typeface="+mn-lt"/>
                <a:ea typeface="+mn-ea"/>
                <a:cs typeface="+mn-cs"/>
              </a:rPr>
              <a:t>Encyclopedia Britannica</a:t>
            </a:r>
            <a:r>
              <a:rPr lang="en-US" sz="1200" b="0" i="0" kern="1200" dirty="0">
                <a:solidFill>
                  <a:schemeClr val="tx1"/>
                </a:solidFill>
                <a:effectLst/>
                <a:latin typeface="+mn-lt"/>
                <a:ea typeface="+mn-ea"/>
                <a:cs typeface="+mn-cs"/>
              </a:rPr>
              <a:t>, 19 Mar. 2025, https://www.britannica.com/technology/solid-state-battery. Accessed 19 November 2025.</a:t>
            </a:r>
            <a:endParaRPr lang="en-US" dirty="0"/>
          </a:p>
        </p:txBody>
      </p:sp>
      <p:sp>
        <p:nvSpPr>
          <p:cNvPr id="4" name="Slide Number Placeholder 3">
            <a:extLst>
              <a:ext uri="{FF2B5EF4-FFF2-40B4-BE49-F238E27FC236}">
                <a16:creationId xmlns:a16="http://schemas.microsoft.com/office/drawing/2014/main" id="{87818D3A-86ED-6649-53F1-AA982D8EE929}"/>
              </a:ext>
            </a:extLst>
          </p:cNvPr>
          <p:cNvSpPr>
            <a:spLocks noGrp="1"/>
          </p:cNvSpPr>
          <p:nvPr>
            <p:ph type="sldNum" sz="quarter" idx="5"/>
          </p:nvPr>
        </p:nvSpPr>
        <p:spPr/>
        <p:txBody>
          <a:bodyPr/>
          <a:lstStyle/>
          <a:p>
            <a:fld id="{364BAC24-6121-DB4D-B195-687747008CEA}" type="slidenum">
              <a:rPr lang="en-US" smtClean="0"/>
              <a:t>3</a:t>
            </a:fld>
            <a:endParaRPr lang="en-US"/>
          </a:p>
        </p:txBody>
      </p:sp>
    </p:spTree>
    <p:extLst>
      <p:ext uri="{BB962C8B-B14F-4D97-AF65-F5344CB8AC3E}">
        <p14:creationId xmlns:p14="http://schemas.microsoft.com/office/powerpoint/2010/main" val="375316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2E182-C275-8A8B-7D84-566C36207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4BCA4-DC2A-7F9F-E029-D7FE8678D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36641-F843-7B0B-F68D-5765DB59AE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B6CE31-5851-1F6F-0E4B-DB5D8CDAE136}"/>
              </a:ext>
            </a:extLst>
          </p:cNvPr>
          <p:cNvSpPr>
            <a:spLocks noGrp="1"/>
          </p:cNvSpPr>
          <p:nvPr>
            <p:ph type="sldNum" sz="quarter" idx="5"/>
          </p:nvPr>
        </p:nvSpPr>
        <p:spPr/>
        <p:txBody>
          <a:bodyPr/>
          <a:lstStyle/>
          <a:p>
            <a:fld id="{364BAC24-6121-DB4D-B195-687747008CEA}" type="slidenum">
              <a:rPr lang="en-US" smtClean="0"/>
              <a:t>4</a:t>
            </a:fld>
            <a:endParaRPr lang="en-US"/>
          </a:p>
        </p:txBody>
      </p:sp>
    </p:spTree>
    <p:extLst>
      <p:ext uri="{BB962C8B-B14F-4D97-AF65-F5344CB8AC3E}">
        <p14:creationId xmlns:p14="http://schemas.microsoft.com/office/powerpoint/2010/main" val="237593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During a discharge of electricity, the chemical on the anode releases electrons to the negative terminal and ions in the electrolyte through what’s called an oxidation reaction. Meanwhile, at the positive terminal, the cathode accepts electrons, completing the circuit for the flow of electrons.</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64BAC24-6121-DB4D-B195-687747008CEA}" type="slidenum">
              <a:rPr lang="en-US" smtClean="0"/>
              <a:t>5</a:t>
            </a:fld>
            <a:endParaRPr lang="en-US"/>
          </a:p>
        </p:txBody>
      </p:sp>
    </p:spTree>
    <p:extLst>
      <p:ext uri="{BB962C8B-B14F-4D97-AF65-F5344CB8AC3E}">
        <p14:creationId xmlns:p14="http://schemas.microsoft.com/office/powerpoint/2010/main" val="9814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14596-1A59-CD3C-2463-CE0EBE2F4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D8368-0827-51EC-F1C9-E365642FB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007C5-A693-54FB-70CD-E6960CB92C7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Bridgelall, R. (2024). </a:t>
            </a:r>
            <a:r>
              <a:rPr lang="en-US" sz="1200" b="0" i="0" kern="1200" dirty="0" err="1">
                <a:solidFill>
                  <a:schemeClr val="tx1"/>
                </a:solidFill>
                <a:effectLst/>
                <a:latin typeface="+mn-lt"/>
                <a:ea typeface="+mn-ea"/>
                <a:cs typeface="+mn-cs"/>
              </a:rPr>
              <a:t>Scientometric</a:t>
            </a:r>
            <a:r>
              <a:rPr lang="en-US" sz="1200" b="0" i="0" kern="1200" dirty="0">
                <a:solidFill>
                  <a:schemeClr val="tx1"/>
                </a:solidFill>
                <a:effectLst/>
                <a:latin typeface="+mn-lt"/>
                <a:ea typeface="+mn-ea"/>
                <a:cs typeface="+mn-cs"/>
              </a:rPr>
              <a:t> Insights into Rechargeable Solid-State Battery Developments. </a:t>
            </a:r>
            <a:r>
              <a:rPr lang="en-US" sz="1200" b="0" i="1" kern="1200" dirty="0">
                <a:solidFill>
                  <a:schemeClr val="tx1"/>
                </a:solidFill>
                <a:effectLst/>
                <a:latin typeface="+mn-lt"/>
                <a:ea typeface="+mn-ea"/>
                <a:cs typeface="+mn-cs"/>
              </a:rPr>
              <a:t>World Electric Vehicle Journal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15</a:t>
            </a:r>
            <a:r>
              <a:rPr lang="en-US" sz="1200" b="0" i="0" kern="1200" dirty="0">
                <a:solidFill>
                  <a:schemeClr val="tx1"/>
                </a:solidFill>
                <a:effectLst/>
                <a:latin typeface="+mn-lt"/>
                <a:ea typeface="+mn-ea"/>
                <a:cs typeface="+mn-cs"/>
              </a:rPr>
              <a:t>(12), 555. https://doi.org/10.3390/wevj15120555</a:t>
            </a: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1060AB96-D404-AEEA-1544-3CFA1121A2E2}"/>
              </a:ext>
            </a:extLst>
          </p:cNvPr>
          <p:cNvSpPr>
            <a:spLocks noGrp="1"/>
          </p:cNvSpPr>
          <p:nvPr>
            <p:ph type="sldNum" sz="quarter" idx="5"/>
          </p:nvPr>
        </p:nvSpPr>
        <p:spPr/>
        <p:txBody>
          <a:bodyPr/>
          <a:lstStyle/>
          <a:p>
            <a:fld id="{364BAC24-6121-DB4D-B195-687747008CEA}" type="slidenum">
              <a:rPr lang="en-US" smtClean="0"/>
              <a:t>6</a:t>
            </a:fld>
            <a:endParaRPr lang="en-US"/>
          </a:p>
        </p:txBody>
      </p:sp>
    </p:spTree>
    <p:extLst>
      <p:ext uri="{BB962C8B-B14F-4D97-AF65-F5344CB8AC3E}">
        <p14:creationId xmlns:p14="http://schemas.microsoft.com/office/powerpoint/2010/main" val="306785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8FAB6-42DF-B3D3-989C-872C4A2A0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2CF22-643A-8113-2D6A-886BC43ED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9F6EB-0370-B9B4-CDE2-082D3E7C647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Inorganic consist of </a:t>
            </a:r>
            <a:r>
              <a:rPr lang="en-US" sz="1200" b="0" i="0" kern="1200" dirty="0">
                <a:solidFill>
                  <a:schemeClr val="tx1"/>
                </a:solidFill>
                <a:effectLst/>
                <a:latin typeface="+mn-lt"/>
                <a:ea typeface="+mn-ea"/>
                <a:cs typeface="+mn-cs"/>
                <a:hlinkClick r:id="rId3" tooltip="Learn more about halides from ScienceDirect's AI-generated Topic Pages"/>
              </a:rPr>
              <a:t>halides</a:t>
            </a:r>
            <a:r>
              <a:rPr lang="en-US" sz="1200" b="0" i="0" kern="1200" dirty="0">
                <a:solidFill>
                  <a:schemeClr val="tx1"/>
                </a:solidFill>
                <a:effectLst/>
                <a:latin typeface="+mn-lt"/>
                <a:ea typeface="+mn-ea"/>
                <a:cs typeface="+mn-cs"/>
              </a:rPr>
              <a:t>, sulfides, and ceramics (phosphates and oxide-based) electrolytes. </a:t>
            </a:r>
          </a:p>
          <a:p>
            <a:endParaRPr lang="en-US" dirty="0"/>
          </a:p>
          <a:p>
            <a:r>
              <a:rPr lang="en-US" sz="1200" b="0" i="0" kern="1200" dirty="0">
                <a:solidFill>
                  <a:schemeClr val="tx1"/>
                </a:solidFill>
                <a:effectLst/>
                <a:latin typeface="+mn-lt"/>
                <a:ea typeface="+mn-ea"/>
                <a:cs typeface="+mn-cs"/>
              </a:rPr>
              <a:t>Ai, S., Wu, X., Wang, J., Li, X., Hao, X., &amp; Meng, Y. (2024). Research Progress on Solid-State Electrolytes in Solid-State Lithium Batteries: Classification, Ionic Conductive Mechanism, Interfacial Challenges. </a:t>
            </a:r>
            <a:r>
              <a:rPr lang="en-US" sz="1200" b="0" i="1" kern="1200" dirty="0">
                <a:solidFill>
                  <a:schemeClr val="tx1"/>
                </a:solidFill>
                <a:effectLst/>
                <a:latin typeface="+mn-lt"/>
                <a:ea typeface="+mn-ea"/>
                <a:cs typeface="+mn-cs"/>
              </a:rPr>
              <a:t>Nanomaterials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14</a:t>
            </a:r>
            <a:r>
              <a:rPr lang="en-US" sz="1200" b="0" i="0" kern="1200" dirty="0">
                <a:solidFill>
                  <a:schemeClr val="tx1"/>
                </a:solidFill>
                <a:effectLst/>
                <a:latin typeface="+mn-lt"/>
                <a:ea typeface="+mn-ea"/>
                <a:cs typeface="+mn-cs"/>
              </a:rPr>
              <a:t>(22), 1773. https://doi.org/10.3390/nano14221773</a:t>
            </a:r>
          </a:p>
          <a:p>
            <a:endParaRPr lang="en-US" dirty="0">
              <a:latin typeface="Calibri"/>
              <a:ea typeface="Calibri"/>
              <a:cs typeface="Calibri"/>
            </a:endParaRPr>
          </a:p>
          <a:p>
            <a:r>
              <a:rPr lang="en-US" dirty="0" err="1"/>
              <a:t>Mbayachi</a:t>
            </a:r>
            <a:r>
              <a:rPr lang="en-US" dirty="0"/>
              <a:t>, V. B., </a:t>
            </a:r>
            <a:r>
              <a:rPr lang="en-US" i="1" dirty="0"/>
              <a:t>Ionic transport mechanisms in inorganic solid electrolytes</a:t>
            </a:r>
            <a:r>
              <a:rPr lang="en-US" dirty="0"/>
              <a:t>, </a:t>
            </a:r>
            <a:r>
              <a:rPr lang="en-US" i="1" dirty="0"/>
              <a:t>Materials Today: Proceedings</a:t>
            </a:r>
            <a:r>
              <a:rPr lang="en-US" dirty="0"/>
              <a:t>, 2025.</a:t>
            </a: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90A48456-9FC3-E849-401D-A887B0751B4B}"/>
              </a:ext>
            </a:extLst>
          </p:cNvPr>
          <p:cNvSpPr>
            <a:spLocks noGrp="1"/>
          </p:cNvSpPr>
          <p:nvPr>
            <p:ph type="sldNum" sz="quarter" idx="5"/>
          </p:nvPr>
        </p:nvSpPr>
        <p:spPr/>
        <p:txBody>
          <a:bodyPr/>
          <a:lstStyle/>
          <a:p>
            <a:fld id="{364BAC24-6121-DB4D-B195-687747008CEA}" type="slidenum">
              <a:rPr lang="en-US" smtClean="0"/>
              <a:t>7</a:t>
            </a:fld>
            <a:endParaRPr lang="en-US"/>
          </a:p>
        </p:txBody>
      </p:sp>
    </p:spTree>
    <p:extLst>
      <p:ext uri="{BB962C8B-B14F-4D97-AF65-F5344CB8AC3E}">
        <p14:creationId xmlns:p14="http://schemas.microsoft.com/office/powerpoint/2010/main" val="386754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FD580-1521-1B0B-77E1-9E733A4A5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DA84F-35DA-28D1-2BA1-5DAE54A37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86361-4FE0-54D6-BDB3-5FF0CA678668}"/>
              </a:ext>
            </a:extLst>
          </p:cNvPr>
          <p:cNvSpPr>
            <a:spLocks noGrp="1"/>
          </p:cNvSpPr>
          <p:nvPr>
            <p:ph type="body" idx="1"/>
          </p:nvPr>
        </p:nvSpPr>
        <p:spPr/>
        <p:txBody>
          <a:bodyPr/>
          <a:lstStyle/>
          <a:p>
            <a:r>
              <a:rPr lang="en-US" dirty="0"/>
              <a:t>Sintering: </a:t>
            </a:r>
            <a:r>
              <a:rPr lang="en-US" sz="1200" b="0" i="0" kern="1200" dirty="0">
                <a:solidFill>
                  <a:schemeClr val="tx1"/>
                </a:solidFill>
                <a:effectLst/>
                <a:latin typeface="+mn-lt"/>
                <a:ea typeface="+mn-ea"/>
                <a:cs typeface="+mn-cs"/>
              </a:rPr>
              <a:t>a manufacturing process that uses heat and pressure to fuse powdered ceramic or inorganic materials into a dense, solid electrolyte without melting them</a:t>
            </a:r>
            <a:endParaRPr lang="en-US" dirty="0"/>
          </a:p>
          <a:p>
            <a:endParaRPr lang="en-US" dirty="0"/>
          </a:p>
          <a:p>
            <a:r>
              <a:rPr lang="en-US" dirty="0"/>
              <a:t>Li, W.; Li, M.; Ren, H.; Kim, J. T.; Li, R.; Sham, T.-K.; Sun, X. “Nitride solid-state electrolytes for all-solid-state lithium metal batteries.” </a:t>
            </a:r>
            <a:r>
              <a:rPr lang="en-US" i="1" dirty="0"/>
              <a:t>Energy &amp; Environmental Science</a:t>
            </a:r>
            <a:r>
              <a:rPr lang="en-US" dirty="0"/>
              <a:t>, 2025, 18, 4521-4554. DOI: 10.1039/D4EE04927F.</a:t>
            </a: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2B4B5FA9-0D56-8E91-8BF9-38E5CB61FB5B}"/>
              </a:ext>
            </a:extLst>
          </p:cNvPr>
          <p:cNvSpPr>
            <a:spLocks noGrp="1"/>
          </p:cNvSpPr>
          <p:nvPr>
            <p:ph type="sldNum" sz="quarter" idx="5"/>
          </p:nvPr>
        </p:nvSpPr>
        <p:spPr/>
        <p:txBody>
          <a:bodyPr/>
          <a:lstStyle/>
          <a:p>
            <a:fld id="{364BAC24-6121-DB4D-B195-687747008CEA}" type="slidenum">
              <a:rPr lang="en-US" smtClean="0"/>
              <a:t>8</a:t>
            </a:fld>
            <a:endParaRPr lang="en-US"/>
          </a:p>
        </p:txBody>
      </p:sp>
    </p:spTree>
    <p:extLst>
      <p:ext uri="{BB962C8B-B14F-4D97-AF65-F5344CB8AC3E}">
        <p14:creationId xmlns:p14="http://schemas.microsoft.com/office/powerpoint/2010/main" val="370617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7E07-386F-C5DA-FA5E-7EF2B5429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9D9DA-6D50-1060-24AC-CDB48967A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1B263-5BA8-BD81-CFCE-B84E8FE37A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47F68-42DA-4A8F-0633-96B487F352D7}"/>
              </a:ext>
            </a:extLst>
          </p:cNvPr>
          <p:cNvSpPr>
            <a:spLocks noGrp="1"/>
          </p:cNvSpPr>
          <p:nvPr>
            <p:ph type="sldNum" sz="quarter" idx="5"/>
          </p:nvPr>
        </p:nvSpPr>
        <p:spPr/>
        <p:txBody>
          <a:bodyPr/>
          <a:lstStyle/>
          <a:p>
            <a:fld id="{364BAC24-6121-DB4D-B195-687747008CEA}" type="slidenum">
              <a:rPr lang="en-US" smtClean="0"/>
              <a:t>9</a:t>
            </a:fld>
            <a:endParaRPr lang="en-US"/>
          </a:p>
        </p:txBody>
      </p:sp>
    </p:spTree>
    <p:extLst>
      <p:ext uri="{BB962C8B-B14F-4D97-AF65-F5344CB8AC3E}">
        <p14:creationId xmlns:p14="http://schemas.microsoft.com/office/powerpoint/2010/main" val="3185021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2F4F2-6BCB-E2A6-BF14-55C777A83E5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Accent">
            <a:extLst>
              <a:ext uri="{FF2B5EF4-FFF2-40B4-BE49-F238E27FC236}">
                <a16:creationId xmlns:a16="http://schemas.microsoft.com/office/drawing/2014/main" id="{A4CD8BB7-0ED5-85FC-E344-1C112A4EBA76}"/>
              </a:ext>
              <a:ext uri="{C183D7F6-B498-43B3-948B-1728B52AA6E4}">
                <adec:decorative xmlns:adec="http://schemas.microsoft.com/office/drawing/2017/decorative" val="1"/>
              </a:ext>
            </a:extLst>
          </p:cNvPr>
          <p:cNvSpPr/>
          <p:nvPr/>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6C5F9852-BDFC-7251-F9A8-98DEA10266ED}"/>
              </a:ext>
            </a:extLst>
          </p:cNvPr>
          <p:cNvSpPr>
            <a:spLocks noGrp="1"/>
          </p:cNvSpPr>
          <p:nvPr>
            <p:ph type="title" hasCustomPrompt="1"/>
          </p:nvPr>
        </p:nvSpPr>
        <p:spPr>
          <a:xfrm>
            <a:off x="3283131" y="1958297"/>
            <a:ext cx="8569236" cy="1614486"/>
          </a:xfrm>
        </p:spPr>
        <p:txBody>
          <a:bodyPr anchor="t">
            <a:normAutofit/>
          </a:bodyPr>
          <a:lstStyle>
            <a:lvl1pPr algn="ctr">
              <a:defRPr sz="6000">
                <a:solidFill>
                  <a:schemeClr val="bg1"/>
                </a:solidFill>
              </a:defRPr>
            </a:lvl1pPr>
          </a:lstStyle>
          <a:p>
            <a:r>
              <a:rPr lang="en-US"/>
              <a:t>Presentation Title</a:t>
            </a:r>
          </a:p>
        </p:txBody>
      </p:sp>
      <p:sp>
        <p:nvSpPr>
          <p:cNvPr id="12" name="Department/unit name placeholder">
            <a:extLst>
              <a:ext uri="{FF2B5EF4-FFF2-40B4-BE49-F238E27FC236}">
                <a16:creationId xmlns:a16="http://schemas.microsoft.com/office/drawing/2014/main" id="{497620D0-FD2F-C1C0-438F-BA156FAA85AB}"/>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a:t>Department/Unit Name</a:t>
            </a:r>
          </a:p>
        </p:txBody>
      </p:sp>
      <p:sp>
        <p:nvSpPr>
          <p:cNvPr id="8" name="Date Placeholder">
            <a:extLst>
              <a:ext uri="{FF2B5EF4-FFF2-40B4-BE49-F238E27FC236}">
                <a16:creationId xmlns:a16="http://schemas.microsoft.com/office/drawing/2014/main" id="{D3A57C1C-6F1A-1705-E0D4-BE50DA86250D}"/>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a:t>Date</a:t>
            </a:r>
          </a:p>
        </p:txBody>
      </p:sp>
    </p:spTree>
    <p:extLst>
      <p:ext uri="{BB962C8B-B14F-4D97-AF65-F5344CB8AC3E}">
        <p14:creationId xmlns:p14="http://schemas.microsoft.com/office/powerpoint/2010/main" val="177690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ansition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30D879-E427-F595-A720-AD68F45BEB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1" name="Block I">
            <a:extLst>
              <a:ext uri="{FF2B5EF4-FFF2-40B4-BE49-F238E27FC236}">
                <a16:creationId xmlns:a16="http://schemas.microsoft.com/office/drawing/2014/main" id="{03433787-1CFF-45E7-AF8C-BD6DE67D41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10" name="Title underscore">
            <a:extLst>
              <a:ext uri="{FF2B5EF4-FFF2-40B4-BE49-F238E27FC236}">
                <a16:creationId xmlns:a16="http://schemas.microsoft.com/office/drawing/2014/main" id="{9AB7A58C-6DBD-4739-B4B2-CF600754B16F}"/>
              </a:ext>
              <a:ext uri="{C183D7F6-B498-43B3-948B-1728B52AA6E4}">
                <adec:decorative xmlns:adec="http://schemas.microsoft.com/office/drawing/2017/decorative" val="1"/>
              </a:ext>
            </a:extLst>
          </p:cNvPr>
          <p:cNvSpPr/>
          <p:nvPr/>
        </p:nvSpPr>
        <p:spPr>
          <a:xfrm>
            <a:off x="5455664" y="415928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Placeholder">
            <a:extLst>
              <a:ext uri="{FF2B5EF4-FFF2-40B4-BE49-F238E27FC236}">
                <a16:creationId xmlns:a16="http://schemas.microsoft.com/office/drawing/2014/main" id="{1E358E9E-D14A-D868-718C-3F41147F1E52}"/>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a:t>Heading</a:t>
            </a:r>
          </a:p>
        </p:txBody>
      </p:sp>
      <p:sp>
        <p:nvSpPr>
          <p:cNvPr id="12" name="Department/Unit name Placeholder">
            <a:extLst>
              <a:ext uri="{FF2B5EF4-FFF2-40B4-BE49-F238E27FC236}">
                <a16:creationId xmlns:a16="http://schemas.microsoft.com/office/drawing/2014/main" id="{5A4D42FD-F2CE-B461-42FC-B7365425E02A}"/>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3" name="Slide Number Placeholder">
            <a:extLst>
              <a:ext uri="{FF2B5EF4-FFF2-40B4-BE49-F238E27FC236}">
                <a16:creationId xmlns:a16="http://schemas.microsoft.com/office/drawing/2014/main" id="{0C86609E-3488-AC7D-5BCD-1999D3DF71D1}"/>
              </a:ext>
              <a:ext uri="{C183D7F6-B498-43B3-948B-1728B52AA6E4}">
                <adec:decorative xmlns:adec="http://schemas.microsoft.com/office/drawing/2017/decorative" val="1"/>
              </a:ext>
            </a:extLst>
          </p:cNvPr>
          <p:cNvSpPr>
            <a:spLocks noGrp="1"/>
          </p:cNvSpPr>
          <p:nvPr>
            <p:ph type="sldNum" sz="quarter" idx="11"/>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54909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4" name="Title Accent">
            <a:extLst>
              <a:ext uri="{FF2B5EF4-FFF2-40B4-BE49-F238E27FC236}">
                <a16:creationId xmlns:a16="http://schemas.microsoft.com/office/drawing/2014/main" id="{D0364173-A96F-9FE3-06E5-5B39DC86E4E6}"/>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Block I">
            <a:extLst>
              <a:ext uri="{FF2B5EF4-FFF2-40B4-BE49-F238E27FC236}">
                <a16:creationId xmlns:a16="http://schemas.microsoft.com/office/drawing/2014/main" id="{476E0D61-C12B-4A74-FA1D-11D7952A03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7" name="Footer background">
            <a:extLst>
              <a:ext uri="{FF2B5EF4-FFF2-40B4-BE49-F238E27FC236}">
                <a16:creationId xmlns:a16="http://schemas.microsoft.com/office/drawing/2014/main" id="{0D56C456-94C5-4B92-7452-76C649BE7F4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F2F5268-A885-7E39-998A-D50E2D26FA32}"/>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10" name="Text Placeholder 1">
            <a:extLst>
              <a:ext uri="{FF2B5EF4-FFF2-40B4-BE49-F238E27FC236}">
                <a16:creationId xmlns:a16="http://schemas.microsoft.com/office/drawing/2014/main" id="{5F48C7DE-94AB-9076-4335-F5D9A305B38D}"/>
              </a:ext>
            </a:extLst>
          </p:cNvPr>
          <p:cNvSpPr>
            <a:spLocks noGrp="1"/>
          </p:cNvSpPr>
          <p:nvPr>
            <p:ph type="body" sz="quarter" idx="20"/>
          </p:nvPr>
        </p:nvSpPr>
        <p:spPr>
          <a:xfrm>
            <a:off x="652463" y="1795749"/>
            <a:ext cx="10370190" cy="4120309"/>
          </a:xfrm>
        </p:spPr>
        <p:txBody>
          <a:bodyPr>
            <a:normAutofit/>
          </a:bodyPr>
          <a:lstStyle>
            <a:lvl1pPr marL="0" indent="0">
              <a:buNone/>
              <a:defRPr sz="2000">
                <a:solidFill>
                  <a:schemeClr val="tx2"/>
                </a:solidFill>
              </a:defRPr>
            </a:lvl1pPr>
          </a:lstStyle>
          <a:p>
            <a:pPr lvl="0"/>
            <a:r>
              <a:rPr lang="en-US"/>
              <a:t>Click to edit Master text styles</a:t>
            </a:r>
          </a:p>
        </p:txBody>
      </p:sp>
      <p:sp>
        <p:nvSpPr>
          <p:cNvPr id="8" name="Department/Unit name Placeholder">
            <a:extLst>
              <a:ext uri="{FF2B5EF4-FFF2-40B4-BE49-F238E27FC236}">
                <a16:creationId xmlns:a16="http://schemas.microsoft.com/office/drawing/2014/main" id="{B033ED9C-0B52-487F-8BD5-11759DAF6A37}"/>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9" name="Slide Number Placeholder">
            <a:extLst>
              <a:ext uri="{FF2B5EF4-FFF2-40B4-BE49-F238E27FC236}">
                <a16:creationId xmlns:a16="http://schemas.microsoft.com/office/drawing/2014/main" id="{08AAFB27-B643-3132-E0CD-89C471BF4A88}"/>
              </a:ext>
              <a:ext uri="{C183D7F6-B498-43B3-948B-1728B52AA6E4}">
                <adec:decorative xmlns:adec="http://schemas.microsoft.com/office/drawing/2017/decorative" val="1"/>
              </a:ext>
            </a:extLst>
          </p:cNvPr>
          <p:cNvSpPr>
            <a:spLocks noGrp="1"/>
          </p:cNvSpPr>
          <p:nvPr>
            <p:ph type="sldNum" sz="quarter" idx="17"/>
          </p:nvPr>
        </p:nvSpPr>
        <p:spPr>
          <a:xfrm>
            <a:off x="8610600" y="6356350"/>
            <a:ext cx="2743200" cy="365125"/>
          </a:xfrm>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196577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C80743D9-A6A8-DB12-6B2E-147C03806805}"/>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19" name="Subheading">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1913536"/>
            <a:ext cx="10370191" cy="764799"/>
          </a:xfrm>
        </p:spPr>
        <p:txBody>
          <a:bodyPr anchor="ctr">
            <a:normAutofit/>
          </a:bodyPr>
          <a:lstStyle>
            <a:lvl1pPr marL="0" indent="0" algn="l">
              <a:lnSpc>
                <a:spcPct val="70000"/>
              </a:lnSpc>
              <a:buNone/>
              <a:defRPr sz="3000">
                <a:solidFill>
                  <a:schemeClr val="bg2"/>
                </a:solidFill>
                <a:latin typeface="+mj-lt"/>
              </a:defRPr>
            </a:lvl1pPr>
          </a:lstStyle>
          <a:p>
            <a:pPr lvl="0"/>
            <a:r>
              <a:rPr lang="en-US"/>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688805"/>
            <a:ext cx="10370190" cy="963149"/>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1" name="Subheading 2">
            <a:extLst>
              <a:ext uri="{FF2B5EF4-FFF2-40B4-BE49-F238E27FC236}">
                <a16:creationId xmlns:a16="http://schemas.microsoft.com/office/drawing/2014/main" id="{2D3D518F-FED5-7E25-12CE-FCBE9431A5C8}"/>
              </a:ext>
            </a:extLst>
          </p:cNvPr>
          <p:cNvSpPr>
            <a:spLocks noGrp="1"/>
          </p:cNvSpPr>
          <p:nvPr>
            <p:ph type="body" sz="quarter" idx="21" hasCustomPrompt="1"/>
          </p:nvPr>
        </p:nvSpPr>
        <p:spPr>
          <a:xfrm>
            <a:off x="654228" y="3957788"/>
            <a:ext cx="10370191" cy="764799"/>
          </a:xfrm>
        </p:spPr>
        <p:txBody>
          <a:bodyPr anchor="ctr">
            <a:normAutofit/>
          </a:bodyPr>
          <a:lstStyle>
            <a:lvl1pPr marL="0" indent="0" algn="l">
              <a:lnSpc>
                <a:spcPct val="70000"/>
              </a:lnSpc>
              <a:buNone/>
              <a:defRPr sz="3000">
                <a:solidFill>
                  <a:schemeClr val="tx2"/>
                </a:solidFill>
                <a:latin typeface="+mj-lt"/>
              </a:defRPr>
            </a:lvl1pPr>
          </a:lstStyle>
          <a:p>
            <a:pPr lvl="0"/>
            <a:r>
              <a:rPr lang="en-US"/>
              <a:t>Subhead</a:t>
            </a:r>
          </a:p>
        </p:txBody>
      </p:sp>
      <p:sp>
        <p:nvSpPr>
          <p:cNvPr id="22" name="Text Placeholder 2">
            <a:extLst>
              <a:ext uri="{FF2B5EF4-FFF2-40B4-BE49-F238E27FC236}">
                <a16:creationId xmlns:a16="http://schemas.microsoft.com/office/drawing/2014/main" id="{A9071244-DD24-D83B-A3BC-DF4D85E0872F}"/>
              </a:ext>
            </a:extLst>
          </p:cNvPr>
          <p:cNvSpPr>
            <a:spLocks noGrp="1"/>
          </p:cNvSpPr>
          <p:nvPr>
            <p:ph type="body" sz="quarter" idx="22"/>
          </p:nvPr>
        </p:nvSpPr>
        <p:spPr>
          <a:xfrm>
            <a:off x="652463" y="4733057"/>
            <a:ext cx="10370190" cy="963149"/>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name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8479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3">
    <p:spTree>
      <p:nvGrpSpPr>
        <p:cNvPr id="1" name=""/>
        <p:cNvGrpSpPr/>
        <p:nvPr/>
      </p:nvGrpSpPr>
      <p:grpSpPr>
        <a:xfrm>
          <a:off x="0" y="0"/>
          <a:ext cx="0" cy="0"/>
          <a:chOff x="0" y="0"/>
          <a:chExt cx="0" cy="0"/>
        </a:xfrm>
      </p:grpSpPr>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6" name="Rectangle 15">
            <a:extLst>
              <a:ext uri="{FF2B5EF4-FFF2-40B4-BE49-F238E27FC236}">
                <a16:creationId xmlns:a16="http://schemas.microsoft.com/office/drawing/2014/main" id="{3E00EE44-1662-6C19-8EEE-4473520AD683}"/>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EC33744-A502-FBC7-B1D3-73DF0C333BF9}"/>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19" name="Subhead Placeholder - left">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14" name="Subhead Placeholder - right">
            <a:extLst>
              <a:ext uri="{FF2B5EF4-FFF2-40B4-BE49-F238E27FC236}">
                <a16:creationId xmlns:a16="http://schemas.microsoft.com/office/drawing/2014/main" id="{224424D1-87E7-3962-19AA-DA17D1EABB17}"/>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a:t>Subhead</a:t>
            </a:r>
          </a:p>
        </p:txBody>
      </p:sp>
      <p:sp>
        <p:nvSpPr>
          <p:cNvPr id="15" name="Text Placeholder 2">
            <a:extLst>
              <a:ext uri="{FF2B5EF4-FFF2-40B4-BE49-F238E27FC236}">
                <a16:creationId xmlns:a16="http://schemas.microsoft.com/office/drawing/2014/main" id="{7629D8EC-3306-885D-34FB-A593175BDA59}"/>
              </a:ext>
            </a:extLst>
          </p:cNvPr>
          <p:cNvSpPr>
            <a:spLocks noGrp="1"/>
          </p:cNvSpPr>
          <p:nvPr>
            <p:ph type="body" sz="quarter" idx="22"/>
          </p:nvPr>
        </p:nvSpPr>
        <p:spPr>
          <a:xfrm>
            <a:off x="6146237"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epartment/Unit name Placeholder">
            <a:extLst>
              <a:ext uri="{FF2B5EF4-FFF2-40B4-BE49-F238E27FC236}">
                <a16:creationId xmlns:a16="http://schemas.microsoft.com/office/drawing/2014/main" id="{78C65027-A687-41F0-E627-6C9CA6C8D0A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54682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4">
    <p:spTree>
      <p:nvGrpSpPr>
        <p:cNvPr id="1" name=""/>
        <p:cNvGrpSpPr/>
        <p:nvPr/>
      </p:nvGrpSpPr>
      <p:grpSpPr>
        <a:xfrm>
          <a:off x="0" y="0"/>
          <a:ext cx="0" cy="0"/>
          <a:chOff x="0" y="0"/>
          <a:chExt cx="0" cy="0"/>
        </a:xfrm>
      </p:grpSpPr>
      <p:sp>
        <p:nvSpPr>
          <p:cNvPr id="23" name="Title accent">
            <a:extLst>
              <a:ext uri="{FF2B5EF4-FFF2-40B4-BE49-F238E27FC236}">
                <a16:creationId xmlns:a16="http://schemas.microsoft.com/office/drawing/2014/main" id="{115AD324-E2E1-9400-B6BC-49D0C5F6A834}"/>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D71844C4-2CEE-3AA9-FDAD-BAF322CBDD11}"/>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25" name="Subhead Placeholder - left">
            <a:extLst>
              <a:ext uri="{FF2B5EF4-FFF2-40B4-BE49-F238E27FC236}">
                <a16:creationId xmlns:a16="http://schemas.microsoft.com/office/drawing/2014/main" id="{4F21266B-E068-C84F-857F-629382CE951B}"/>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a:t>Subhead</a:t>
            </a:r>
          </a:p>
        </p:txBody>
      </p:sp>
      <p:sp>
        <p:nvSpPr>
          <p:cNvPr id="28" name="Text Placeholder - left">
            <a:extLst>
              <a:ext uri="{FF2B5EF4-FFF2-40B4-BE49-F238E27FC236}">
                <a16:creationId xmlns:a16="http://schemas.microsoft.com/office/drawing/2014/main" id="{E378921D-C904-2C44-DAD3-10FCD0515514}"/>
              </a:ext>
            </a:extLst>
          </p:cNvPr>
          <p:cNvSpPr>
            <a:spLocks noGrp="1"/>
          </p:cNvSpPr>
          <p:nvPr>
            <p:ph type="body" sz="quarter" idx="22" hasCustomPrompt="1"/>
          </p:nvPr>
        </p:nvSpPr>
        <p:spPr>
          <a:xfrm>
            <a:off x="651081" y="2774950"/>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6" name="Subhead Placeholder - right">
            <a:extLst>
              <a:ext uri="{FF2B5EF4-FFF2-40B4-BE49-F238E27FC236}">
                <a16:creationId xmlns:a16="http://schemas.microsoft.com/office/drawing/2014/main" id="{EEBD4F98-6476-56B5-5D6A-FDFCA46BF70F}"/>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a:t>Subhead</a:t>
            </a:r>
          </a:p>
        </p:txBody>
      </p:sp>
      <p:sp>
        <p:nvSpPr>
          <p:cNvPr id="30" name="Text Placeholder -right">
            <a:extLst>
              <a:ext uri="{FF2B5EF4-FFF2-40B4-BE49-F238E27FC236}">
                <a16:creationId xmlns:a16="http://schemas.microsoft.com/office/drawing/2014/main" id="{E6AC3C03-BBBE-A121-29AB-D885327950BE}"/>
              </a:ext>
            </a:extLst>
          </p:cNvPr>
          <p:cNvSpPr>
            <a:spLocks noGrp="1"/>
          </p:cNvSpPr>
          <p:nvPr>
            <p:ph type="body" sz="quarter" idx="23" hasCustomPrompt="1"/>
          </p:nvPr>
        </p:nvSpPr>
        <p:spPr>
          <a:xfrm>
            <a:off x="6144855" y="2774797"/>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epartment/unit name Placeholder">
            <a:extLst>
              <a:ext uri="{FF2B5EF4-FFF2-40B4-BE49-F238E27FC236}">
                <a16:creationId xmlns:a16="http://schemas.microsoft.com/office/drawing/2014/main" id="{447F6171-D545-B452-563D-EFB2AE96669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13721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9" name="Title 1">
            <a:extLst>
              <a:ext uri="{FF2B5EF4-FFF2-40B4-BE49-F238E27FC236}">
                <a16:creationId xmlns:a16="http://schemas.microsoft.com/office/drawing/2014/main" id="{36BB2015-0086-DF08-8A25-8A0616C8BB6A}"/>
              </a:ext>
            </a:extLst>
          </p:cNvPr>
          <p:cNvSpPr>
            <a:spLocks noGrp="1"/>
          </p:cNvSpPr>
          <p:nvPr>
            <p:ph type="title" hasCustomPrompt="1"/>
          </p:nvPr>
        </p:nvSpPr>
        <p:spPr>
          <a:xfrm>
            <a:off x="3051180" y="1291652"/>
            <a:ext cx="6189488" cy="807792"/>
          </a:xfrm>
        </p:spPr>
        <p:txBody>
          <a:bodyPr>
            <a:normAutofit/>
          </a:bodyPr>
          <a:lstStyle>
            <a:lvl1pPr algn="ct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Large Quote</a:t>
            </a:r>
          </a:p>
        </p:txBody>
      </p:sp>
      <p:sp>
        <p:nvSpPr>
          <p:cNvPr id="12" name="Quote 1 - left">
            <a:extLst>
              <a:ext uri="{FF2B5EF4-FFF2-40B4-BE49-F238E27FC236}">
                <a16:creationId xmlns:a16="http://schemas.microsoft.com/office/drawing/2014/main" id="{74CB6488-2929-62E5-C898-745037E06918}"/>
              </a:ext>
              <a:ext uri="{C183D7F6-B498-43B3-948B-1728B52AA6E4}">
                <adec:decorative xmlns:adec="http://schemas.microsoft.com/office/drawing/2017/decorative" val="1"/>
              </a:ext>
            </a:extLst>
          </p:cNvPr>
          <p:cNvSpPr txBox="1">
            <a:spLocks/>
          </p:cNvSpPr>
          <p:nvPr/>
        </p:nvSpPr>
        <p:spPr>
          <a:xfrm>
            <a:off x="2273810" y="1167968"/>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a:solidFill>
                  <a:schemeClr val="bg2"/>
                </a:solidFill>
              </a:rPr>
              <a:t>“</a:t>
            </a:r>
          </a:p>
        </p:txBody>
      </p:sp>
      <p:sp>
        <p:nvSpPr>
          <p:cNvPr id="13" name="Quote 1 - right">
            <a:extLst>
              <a:ext uri="{FF2B5EF4-FFF2-40B4-BE49-F238E27FC236}">
                <a16:creationId xmlns:a16="http://schemas.microsoft.com/office/drawing/2014/main" id="{91174DFB-BAA6-41D2-C5C4-B438E22AB41F}"/>
              </a:ext>
              <a:ext uri="{C183D7F6-B498-43B3-948B-1728B52AA6E4}">
                <adec:decorative xmlns:adec="http://schemas.microsoft.com/office/drawing/2017/decorative" val="1"/>
              </a:ext>
            </a:extLst>
          </p:cNvPr>
          <p:cNvSpPr txBox="1">
            <a:spLocks/>
          </p:cNvSpPr>
          <p:nvPr/>
        </p:nvSpPr>
        <p:spPr>
          <a:xfrm>
            <a:off x="9140821" y="1185256"/>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a:solidFill>
                  <a:schemeClr val="bg2"/>
                </a:solidFill>
              </a:rPr>
              <a:t>”</a:t>
            </a:r>
          </a:p>
        </p:txBody>
      </p:sp>
      <p:sp>
        <p:nvSpPr>
          <p:cNvPr id="17" name="Attribution 1 Placeholder">
            <a:extLst>
              <a:ext uri="{FF2B5EF4-FFF2-40B4-BE49-F238E27FC236}">
                <a16:creationId xmlns:a16="http://schemas.microsoft.com/office/drawing/2014/main" id="{2A25C115-1C3A-AC3A-C7C7-570E85027B6A}"/>
              </a:ext>
            </a:extLst>
          </p:cNvPr>
          <p:cNvSpPr>
            <a:spLocks noGrp="1"/>
          </p:cNvSpPr>
          <p:nvPr>
            <p:ph type="body" sz="quarter" idx="20" hasCustomPrompt="1"/>
          </p:nvPr>
        </p:nvSpPr>
        <p:spPr>
          <a:xfrm>
            <a:off x="7127193" y="2116732"/>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a:t>Author</a:t>
            </a:r>
          </a:p>
        </p:txBody>
      </p:sp>
      <p:sp>
        <p:nvSpPr>
          <p:cNvPr id="7" name="Quote 2 - left">
            <a:extLst>
              <a:ext uri="{FF2B5EF4-FFF2-40B4-BE49-F238E27FC236}">
                <a16:creationId xmlns:a16="http://schemas.microsoft.com/office/drawing/2014/main" id="{007BC3EA-75CF-5946-828D-DEFAF530E77B}"/>
              </a:ext>
              <a:ext uri="{C183D7F6-B498-43B3-948B-1728B52AA6E4}">
                <adec:decorative xmlns:adec="http://schemas.microsoft.com/office/drawing/2017/decorative" val="1"/>
              </a:ext>
            </a:extLst>
          </p:cNvPr>
          <p:cNvSpPr txBox="1">
            <a:spLocks/>
          </p:cNvSpPr>
          <p:nvPr/>
        </p:nvSpPr>
        <p:spPr>
          <a:xfrm>
            <a:off x="2273810" y="3477024"/>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a:solidFill>
                  <a:srgbClr val="FF5F05"/>
                </a:solidFill>
              </a:rPr>
              <a:t>“</a:t>
            </a:r>
          </a:p>
        </p:txBody>
      </p:sp>
      <p:sp>
        <p:nvSpPr>
          <p:cNvPr id="8" name="Quote 2 - right">
            <a:extLst>
              <a:ext uri="{FF2B5EF4-FFF2-40B4-BE49-F238E27FC236}">
                <a16:creationId xmlns:a16="http://schemas.microsoft.com/office/drawing/2014/main" id="{254A594E-C5D9-FA57-D21E-EAA6B5CB7529}"/>
              </a:ext>
              <a:ext uri="{C183D7F6-B498-43B3-948B-1728B52AA6E4}">
                <adec:decorative xmlns:adec="http://schemas.microsoft.com/office/drawing/2017/decorative" val="1"/>
              </a:ext>
            </a:extLst>
          </p:cNvPr>
          <p:cNvSpPr txBox="1">
            <a:spLocks/>
          </p:cNvSpPr>
          <p:nvPr/>
        </p:nvSpPr>
        <p:spPr>
          <a:xfrm>
            <a:off x="9088267" y="3494312"/>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a:solidFill>
                  <a:schemeClr val="bg2"/>
                </a:solidFill>
              </a:rPr>
              <a:t>”</a:t>
            </a:r>
          </a:p>
        </p:txBody>
      </p:sp>
      <p:sp>
        <p:nvSpPr>
          <p:cNvPr id="19" name="Long Quote Placeholder">
            <a:extLst>
              <a:ext uri="{FF2B5EF4-FFF2-40B4-BE49-F238E27FC236}">
                <a16:creationId xmlns:a16="http://schemas.microsoft.com/office/drawing/2014/main" id="{C6593C7D-5AD9-BC2C-0070-B0B3F7287B22}"/>
              </a:ext>
            </a:extLst>
          </p:cNvPr>
          <p:cNvSpPr>
            <a:spLocks noGrp="1"/>
          </p:cNvSpPr>
          <p:nvPr>
            <p:ph type="body" sz="quarter" idx="21" hasCustomPrompt="1"/>
          </p:nvPr>
        </p:nvSpPr>
        <p:spPr>
          <a:xfrm>
            <a:off x="3060741" y="3501730"/>
            <a:ext cx="6179926" cy="1507248"/>
          </a:xfrm>
        </p:spPr>
        <p:txBody>
          <a:bodyPr anchor="ctr">
            <a:normAutofit/>
          </a:bodyPr>
          <a:lstStyle>
            <a:lvl1pPr marL="0" indent="0" algn="ctr">
              <a:lnSpc>
                <a:spcPct val="70000"/>
              </a:lnSpc>
              <a:buNone/>
              <a:defRPr sz="2400">
                <a:solidFill>
                  <a:schemeClr val="tx2"/>
                </a:solidFill>
                <a:latin typeface="+mn-lt"/>
              </a:defRPr>
            </a:lvl1pPr>
          </a:lstStyle>
          <a:p>
            <a:pPr lvl="0"/>
            <a:r>
              <a:rPr lang="en-US"/>
              <a:t>Long Paragraph Quote </a:t>
            </a:r>
          </a:p>
        </p:txBody>
      </p:sp>
      <p:sp>
        <p:nvSpPr>
          <p:cNvPr id="20" name="Long Quote attribution Placeholder">
            <a:extLst>
              <a:ext uri="{FF2B5EF4-FFF2-40B4-BE49-F238E27FC236}">
                <a16:creationId xmlns:a16="http://schemas.microsoft.com/office/drawing/2014/main" id="{D808D8CD-BCBE-F257-3C6F-64185F7ABD10}"/>
              </a:ext>
            </a:extLst>
          </p:cNvPr>
          <p:cNvSpPr>
            <a:spLocks noGrp="1"/>
          </p:cNvSpPr>
          <p:nvPr>
            <p:ph type="body" sz="quarter" idx="22" hasCustomPrompt="1"/>
          </p:nvPr>
        </p:nvSpPr>
        <p:spPr>
          <a:xfrm>
            <a:off x="7127193" y="5065124"/>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a:t>Author</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243918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Slide 1">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7" name="Title 1">
            <a:extLst>
              <a:ext uri="{FF2B5EF4-FFF2-40B4-BE49-F238E27FC236}">
                <a16:creationId xmlns:a16="http://schemas.microsoft.com/office/drawing/2014/main" id="{806AA2EA-F5CC-A830-112E-D187F5411352}"/>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2042930"/>
          </a:xfrm>
          <a:solidFill>
            <a:schemeClr val="bg1">
              <a:lumMod val="75000"/>
            </a:schemeClr>
          </a:solidFill>
        </p:spPr>
        <p:txBody>
          <a:bodyPr/>
          <a:lstStyle>
            <a:lvl1pPr marL="0" indent="0">
              <a:buNone/>
              <a:defRPr/>
            </a:lvl1pPr>
          </a:lstStyle>
          <a:p>
            <a:r>
              <a:rPr lang="en-US"/>
              <a:t>Click icon to add picture</a:t>
            </a:r>
          </a:p>
        </p:txBody>
      </p:sp>
      <p:sp>
        <p:nvSpPr>
          <p:cNvPr id="18" name="Subhead 1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552273" y="3924115"/>
            <a:ext cx="4738687" cy="2042930"/>
          </a:xfrm>
          <a:solidFill>
            <a:schemeClr val="bg1">
              <a:lumMod val="75000"/>
            </a:schemeClr>
          </a:solidFill>
        </p:spPr>
        <p:txBody>
          <a:bodyPr/>
          <a:lstStyle>
            <a:lvl1pPr marL="0" indent="0">
              <a:buNone/>
              <a:defRPr/>
            </a:lvl1pPr>
          </a:lstStyle>
          <a:p>
            <a:r>
              <a:rPr lang="en-US"/>
              <a:t>Click icon to add picture</a:t>
            </a:r>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547558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547381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238420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Slide 2">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3" name="Title 1">
            <a:extLst>
              <a:ext uri="{FF2B5EF4-FFF2-40B4-BE49-F238E27FC236}">
                <a16:creationId xmlns:a16="http://schemas.microsoft.com/office/drawing/2014/main" id="{C67464D1-DDEC-4858-9CA3-246D12B35BF7}"/>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18" name="Subhead Placeholder 1">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422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65246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6282203" y="1786687"/>
            <a:ext cx="4738687" cy="2042930"/>
          </a:xfrm>
          <a:solidFill>
            <a:schemeClr val="bg1">
              <a:lumMod val="75000"/>
            </a:schemeClr>
          </a:solidFill>
        </p:spPr>
        <p:txBody>
          <a:bodyPr/>
          <a:lstStyle>
            <a:lvl1pPr marL="0" indent="0">
              <a:buNone/>
              <a:defRPr/>
            </a:lvl1pPr>
          </a:lstStyle>
          <a:p>
            <a:r>
              <a:rPr lang="en-US"/>
              <a:t>Click icon to add picture</a:t>
            </a:r>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65246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65069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6280438" y="3924115"/>
            <a:ext cx="4738687" cy="2042930"/>
          </a:xfrm>
          <a:solidFill>
            <a:schemeClr val="bg1">
              <a:lumMod val="75000"/>
            </a:schemeClr>
          </a:solidFill>
        </p:spPr>
        <p:txBody>
          <a:bodyPr/>
          <a:lstStyle>
            <a:lvl1pPr marL="0" indent="0">
              <a:buNone/>
              <a:defRPr/>
            </a:lvl1pPr>
          </a:lstStyle>
          <a:p>
            <a:r>
              <a:rPr lang="en-US"/>
              <a:t>Click icon to add picture</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2968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Slide 3">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4B32AFE-F932-DF9D-9DB7-1815DFD5D419}"/>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4322200"/>
          </a:xfrm>
          <a:solidFill>
            <a:schemeClr val="bg1">
              <a:lumMod val="75000"/>
            </a:schemeClr>
          </a:solidFill>
        </p:spPr>
        <p:txBody>
          <a:bodyPr/>
          <a:lstStyle>
            <a:lvl1pPr marL="0" indent="0">
              <a:buNone/>
              <a:defRPr/>
            </a:lvl1pPr>
          </a:lstStyle>
          <a:p>
            <a:r>
              <a:rPr lang="en-US"/>
              <a:t>Click icon to add picture</a:t>
            </a:r>
          </a:p>
        </p:txBody>
      </p:sp>
      <p:sp>
        <p:nvSpPr>
          <p:cNvPr id="18" name="Subhead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2717104"/>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68054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Slide 4">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5372" y="277803"/>
            <a:ext cx="516232" cy="745668"/>
          </a:xfrm>
          <a:prstGeom prst="rect">
            <a:avLst/>
          </a:prstGeom>
        </p:spPr>
      </p:pic>
      <p:sp>
        <p:nvSpPr>
          <p:cNvPr id="3" name="Title 1">
            <a:extLst>
              <a:ext uri="{FF2B5EF4-FFF2-40B4-BE49-F238E27FC236}">
                <a16:creationId xmlns:a16="http://schemas.microsoft.com/office/drawing/2014/main" id="{3C361099-F3C8-7FD3-FE7D-BDB8984BD628}"/>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18" name="Subheading">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2463" y="2717104"/>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0698"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283968" y="1786687"/>
            <a:ext cx="4738687" cy="4322200"/>
          </a:xfrm>
          <a:solidFill>
            <a:schemeClr val="bg1">
              <a:lumMod val="75000"/>
            </a:schemeClr>
          </a:solidFill>
        </p:spPr>
        <p:txBody>
          <a:bodyPr/>
          <a:lstStyle>
            <a:lvl1pPr marL="0" indent="0">
              <a:buNone/>
              <a:defRPr/>
            </a:lvl1pPr>
          </a:lstStyle>
          <a:p>
            <a:r>
              <a:rPr lang="en-US"/>
              <a:t>Click icon to add picture</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86336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6CFC5-9FDA-B7CC-A0E8-9E2C8CF523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11" name="Title Accent">
            <a:extLst>
              <a:ext uri="{FF2B5EF4-FFF2-40B4-BE49-F238E27FC236}">
                <a16:creationId xmlns:a16="http://schemas.microsoft.com/office/drawing/2014/main" id="{774D0FFC-1870-3AC0-2920-9F9EA3F5B374}"/>
              </a:ext>
              <a:ext uri="{C183D7F6-B498-43B3-948B-1728B52AA6E4}">
                <adec:decorative xmlns:adec="http://schemas.microsoft.com/office/drawing/2017/decorative" val="1"/>
              </a:ext>
            </a:extLst>
          </p:cNvPr>
          <p:cNvSpPr/>
          <p:nvPr/>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6">
            <a:extLst>
              <a:ext uri="{FF2B5EF4-FFF2-40B4-BE49-F238E27FC236}">
                <a16:creationId xmlns:a16="http://schemas.microsoft.com/office/drawing/2014/main" id="{967BB4B5-6DC9-4239-4EE4-8B3B8C0683DB}"/>
              </a:ext>
            </a:extLst>
          </p:cNvPr>
          <p:cNvSpPr>
            <a:spLocks noGrp="1"/>
          </p:cNvSpPr>
          <p:nvPr>
            <p:ph type="title" hasCustomPrompt="1"/>
          </p:nvPr>
        </p:nvSpPr>
        <p:spPr>
          <a:xfrm>
            <a:off x="3283131" y="1958297"/>
            <a:ext cx="8569236" cy="1614486"/>
          </a:xfrm>
        </p:spPr>
        <p:txBody>
          <a:bodyPr anchor="t">
            <a:normAutofit/>
          </a:bodyPr>
          <a:lstStyle>
            <a:lvl1pPr algn="ctr">
              <a:defRPr sz="6000">
                <a:solidFill>
                  <a:schemeClr val="bg1"/>
                </a:solidFill>
              </a:defRPr>
            </a:lvl1pPr>
          </a:lstStyle>
          <a:p>
            <a:r>
              <a:rPr lang="en-US"/>
              <a:t>Presentation Title</a:t>
            </a:r>
          </a:p>
        </p:txBody>
      </p:sp>
      <p:sp>
        <p:nvSpPr>
          <p:cNvPr id="9" name="Department/unit name placeholder">
            <a:extLst>
              <a:ext uri="{FF2B5EF4-FFF2-40B4-BE49-F238E27FC236}">
                <a16:creationId xmlns:a16="http://schemas.microsoft.com/office/drawing/2014/main" id="{9CCA8B6C-53BF-DD2E-3863-4C111973577F}"/>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a:t>Department/Unit Name</a:t>
            </a:r>
          </a:p>
        </p:txBody>
      </p:sp>
      <p:sp>
        <p:nvSpPr>
          <p:cNvPr id="10" name="Date Placeholder">
            <a:extLst>
              <a:ext uri="{FF2B5EF4-FFF2-40B4-BE49-F238E27FC236}">
                <a16:creationId xmlns:a16="http://schemas.microsoft.com/office/drawing/2014/main" id="{609F09B9-AFB9-1195-67C0-6A06E8B36166}"/>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a:t>Date</a:t>
            </a:r>
          </a:p>
        </p:txBody>
      </p:sp>
    </p:spTree>
    <p:extLst>
      <p:ext uri="{BB962C8B-B14F-4D97-AF65-F5344CB8AC3E}">
        <p14:creationId xmlns:p14="http://schemas.microsoft.com/office/powerpoint/2010/main" val="696510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Slide 5">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itle Placeholder">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50698" y="1578560"/>
            <a:ext cx="10371957" cy="3875254"/>
          </a:xfrm>
          <a:solidFill>
            <a:schemeClr val="bg1">
              <a:lumMod val="75000"/>
            </a:schemeClr>
          </a:solidFill>
        </p:spPr>
        <p:txBody>
          <a:bodyPr/>
          <a:lstStyle>
            <a:lvl1pPr marL="0" indent="0">
              <a:buNone/>
              <a:defRPr/>
            </a:lvl1pPr>
          </a:lstStyle>
          <a:p>
            <a:r>
              <a:rPr lang="en-US"/>
              <a:t>Click icon to add picture</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4689" y="5590340"/>
            <a:ext cx="10367965" cy="612588"/>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2996430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Slide 6">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7D02BED8-DBC4-0252-E92E-234AE9D9F15C}"/>
              </a:ext>
            </a:extLst>
          </p:cNvPr>
          <p:cNvSpPr>
            <a:spLocks noGrp="1"/>
          </p:cNvSpPr>
          <p:nvPr>
            <p:ph type="body" sz="quarter" idx="19" hasCustomPrompt="1"/>
          </p:nvPr>
        </p:nvSpPr>
        <p:spPr>
          <a:xfrm>
            <a:off x="7679104" y="2391179"/>
            <a:ext cx="4187900" cy="764799"/>
          </a:xfrm>
        </p:spPr>
        <p:txBody>
          <a:bodyPr anchor="ctr">
            <a:normAutofit/>
          </a:bodyPr>
          <a:lstStyle>
            <a:lvl1pPr marL="0" indent="0" algn="l">
              <a:lnSpc>
                <a:spcPct val="70000"/>
              </a:lnSpc>
              <a:buNone/>
              <a:defRPr sz="3000">
                <a:solidFill>
                  <a:schemeClr val="bg1"/>
                </a:solidFill>
                <a:latin typeface="+mj-lt"/>
              </a:defRPr>
            </a:lvl1pPr>
          </a:lstStyle>
          <a:p>
            <a:pPr lvl="0"/>
            <a:r>
              <a:rPr lang="en-US"/>
              <a:t>Subhead</a:t>
            </a:r>
          </a:p>
        </p:txBody>
      </p:sp>
      <p:sp>
        <p:nvSpPr>
          <p:cNvPr id="15" name="Text Placeholder">
            <a:extLst>
              <a:ext uri="{FF2B5EF4-FFF2-40B4-BE49-F238E27FC236}">
                <a16:creationId xmlns:a16="http://schemas.microsoft.com/office/drawing/2014/main" id="{A877C0E9-AC67-8A06-EFD9-3C48FB86AFCA}"/>
              </a:ext>
            </a:extLst>
          </p:cNvPr>
          <p:cNvSpPr>
            <a:spLocks noGrp="1"/>
          </p:cNvSpPr>
          <p:nvPr>
            <p:ph type="body" sz="quarter" idx="20"/>
          </p:nvPr>
        </p:nvSpPr>
        <p:spPr>
          <a:xfrm>
            <a:off x="7677339" y="3166449"/>
            <a:ext cx="4187900" cy="1267660"/>
          </a:xfrm>
        </p:spPr>
        <p:txBody>
          <a:bodyPr>
            <a:normAutofit/>
          </a:bodyPr>
          <a:lstStyle>
            <a:lvl1pPr marL="0" indent="0">
              <a:buNone/>
              <a:defRPr sz="2000">
                <a:solidFill>
                  <a:schemeClr val="bg1"/>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1156894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Slide 7">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1" name="Title Placeholder">
            <a:extLst>
              <a:ext uri="{FF2B5EF4-FFF2-40B4-BE49-F238E27FC236}">
                <a16:creationId xmlns:a16="http://schemas.microsoft.com/office/drawing/2014/main" id="{9FFDD080-4638-6791-3E4F-BA329002E2BF}"/>
              </a:ext>
            </a:extLst>
          </p:cNvPr>
          <p:cNvSpPr>
            <a:spLocks noGrp="1"/>
          </p:cNvSpPr>
          <p:nvPr>
            <p:ph type="body" sz="quarter" idx="19" hasCustomPrompt="1"/>
          </p:nvPr>
        </p:nvSpPr>
        <p:spPr>
          <a:xfrm>
            <a:off x="2248247" y="4070491"/>
            <a:ext cx="7695506" cy="764799"/>
          </a:xfrm>
        </p:spPr>
        <p:txBody>
          <a:bodyPr anchor="ctr">
            <a:normAutofit/>
          </a:bodyPr>
          <a:lstStyle>
            <a:lvl1pPr marL="0" indent="0" algn="ctr">
              <a:lnSpc>
                <a:spcPct val="70000"/>
              </a:lnSpc>
              <a:buNone/>
              <a:defRPr sz="3000">
                <a:solidFill>
                  <a:schemeClr val="bg1"/>
                </a:solidFill>
                <a:latin typeface="+mj-lt"/>
              </a:defRPr>
            </a:lvl1pPr>
          </a:lstStyle>
          <a:p>
            <a:pPr lvl="0"/>
            <a:r>
              <a:rPr lang="en-US"/>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2248247" y="4980067"/>
            <a:ext cx="7695506" cy="612588"/>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836189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aph Slide 1">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9"/>
          </a:xfrm>
          <a:prstGeom prst="rect">
            <a:avLst/>
          </a:prstGeom>
        </p:spPr>
      </p:pic>
      <p:sp>
        <p:nvSpPr>
          <p:cNvPr id="3" name="Title 1">
            <a:extLst>
              <a:ext uri="{FF2B5EF4-FFF2-40B4-BE49-F238E27FC236}">
                <a16:creationId xmlns:a16="http://schemas.microsoft.com/office/drawing/2014/main" id="{BDA352AF-0D0B-CA5B-F6AB-E8E707C2BCFB}"/>
              </a:ext>
            </a:extLst>
          </p:cNvPr>
          <p:cNvSpPr>
            <a:spLocks noGrp="1"/>
          </p:cNvSpPr>
          <p:nvPr>
            <p:ph type="title" hasCustomPrompt="1"/>
          </p:nvPr>
        </p:nvSpPr>
        <p:spPr>
          <a:xfrm>
            <a:off x="652463" y="276575"/>
            <a:ext cx="10370190" cy="1189820"/>
          </a:xfrm>
        </p:spPr>
        <p:txBody>
          <a:bodyPr>
            <a:normAutofit/>
          </a:bodyPr>
          <a:lstStyle>
            <a:lvl1pPr>
              <a:defRPr sz="3200">
                <a:solidFill>
                  <a:schemeClr val="tx2"/>
                </a:solidFill>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a:t>Slide Title</a:t>
            </a:r>
          </a:p>
        </p:txBody>
      </p:sp>
      <p:sp>
        <p:nvSpPr>
          <p:cNvPr id="5" name="Chart Placeholder">
            <a:extLst>
              <a:ext uri="{FF2B5EF4-FFF2-40B4-BE49-F238E27FC236}">
                <a16:creationId xmlns:a16="http://schemas.microsoft.com/office/drawing/2014/main" id="{A294C2DE-00CB-57AC-36E4-F1BD262706DC}"/>
              </a:ext>
            </a:extLst>
          </p:cNvPr>
          <p:cNvSpPr>
            <a:spLocks noGrp="1"/>
          </p:cNvSpPr>
          <p:nvPr>
            <p:ph type="chart" sz="quarter" idx="19"/>
          </p:nvPr>
        </p:nvSpPr>
        <p:spPr>
          <a:xfrm>
            <a:off x="1430338" y="1747838"/>
            <a:ext cx="9134475" cy="4360862"/>
          </a:xfrm>
        </p:spPr>
        <p:txBody>
          <a:bodyPr/>
          <a:lstStyle/>
          <a:p>
            <a:r>
              <a:rPr lang="en-US"/>
              <a:t>Click icon to add chart</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4" name="Slide Number Placeholder 3">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155586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ank You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AC6FB-79B2-8934-E612-EC987EF3231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17" name="Title Placeholder">
            <a:extLst>
              <a:ext uri="{FF2B5EF4-FFF2-40B4-BE49-F238E27FC236}">
                <a16:creationId xmlns:a16="http://schemas.microsoft.com/office/drawing/2014/main" id="{9E07F9AC-4E7E-9623-9170-90BDADFA2A74}"/>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a:t>Thank You</a:t>
            </a:r>
          </a:p>
        </p:txBody>
      </p:sp>
      <p:sp>
        <p:nvSpPr>
          <p:cNvPr id="12" name="Title Underscore">
            <a:extLst>
              <a:ext uri="{FF2B5EF4-FFF2-40B4-BE49-F238E27FC236}">
                <a16:creationId xmlns:a16="http://schemas.microsoft.com/office/drawing/2014/main" id="{58F4D01E-94DA-4F0B-8E13-618D11B2DCE2}"/>
              </a:ext>
              <a:ext uri="{C183D7F6-B498-43B3-948B-1728B52AA6E4}">
                <adec:decorative xmlns:adec="http://schemas.microsoft.com/office/drawing/2017/decorative" val="1"/>
              </a:ext>
            </a:extLst>
          </p:cNvPr>
          <p:cNvSpPr/>
          <p:nvPr/>
        </p:nvSpPr>
        <p:spPr>
          <a:xfrm>
            <a:off x="5455664" y="1930911"/>
            <a:ext cx="1275549" cy="141956"/>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Block I">
            <a:extLst>
              <a:ext uri="{FF2B5EF4-FFF2-40B4-BE49-F238E27FC236}">
                <a16:creationId xmlns:a16="http://schemas.microsoft.com/office/drawing/2014/main" id="{2ECD6B36-AE20-6B2C-70DA-90541397C6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19" name="Text Placeholder 1">
            <a:extLst>
              <a:ext uri="{FF2B5EF4-FFF2-40B4-BE49-F238E27FC236}">
                <a16:creationId xmlns:a16="http://schemas.microsoft.com/office/drawing/2014/main" id="{645B5409-DDAC-5BBA-E785-37F723B5630A}"/>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t>Questions/Contact/Information</a:t>
            </a:r>
          </a:p>
        </p:txBody>
      </p:sp>
      <p:sp>
        <p:nvSpPr>
          <p:cNvPr id="21" name="Text Placeholder 2">
            <a:extLst>
              <a:ext uri="{FF2B5EF4-FFF2-40B4-BE49-F238E27FC236}">
                <a16:creationId xmlns:a16="http://schemas.microsoft.com/office/drawing/2014/main" id="{2982A2E9-6729-F459-2EB4-38593EB1846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EC420C19-0C40-EAE2-AA9D-5101B4FF164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6" name="Slide Number Placeholder">
            <a:extLst>
              <a:ext uri="{FF2B5EF4-FFF2-40B4-BE49-F238E27FC236}">
                <a16:creationId xmlns:a16="http://schemas.microsoft.com/office/drawing/2014/main" id="{1DAF599E-70A8-5E76-56CB-CA69217C103F}"/>
              </a:ext>
              <a:ext uri="{C183D7F6-B498-43B3-948B-1728B52AA6E4}">
                <adec:decorative xmlns:adec="http://schemas.microsoft.com/office/drawing/2017/decorative" val="1"/>
              </a:ext>
            </a:extLst>
          </p:cNvPr>
          <p:cNvSpPr>
            <a:spLocks noGrp="1"/>
          </p:cNvSpPr>
          <p:nvPr>
            <p:ph type="sldNum" sz="quarter" idx="10"/>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673620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F63E5-FDDB-6B44-048F-EF43D6670AE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itle Placeholder">
            <a:extLst>
              <a:ext uri="{FF2B5EF4-FFF2-40B4-BE49-F238E27FC236}">
                <a16:creationId xmlns:a16="http://schemas.microsoft.com/office/drawing/2014/main" id="{33DE6DDB-A415-6C63-7353-2B6BB41D589A}"/>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a:t>Thank You</a:t>
            </a:r>
          </a:p>
        </p:txBody>
      </p:sp>
      <p:sp>
        <p:nvSpPr>
          <p:cNvPr id="10" name="Title Underscore">
            <a:extLst>
              <a:ext uri="{FF2B5EF4-FFF2-40B4-BE49-F238E27FC236}">
                <a16:creationId xmlns:a16="http://schemas.microsoft.com/office/drawing/2014/main" id="{EE499929-DC2D-46B3-A28E-229CC329ABAD}"/>
              </a:ext>
              <a:ext uri="{C183D7F6-B498-43B3-948B-1728B52AA6E4}">
                <adec:decorative xmlns:adec="http://schemas.microsoft.com/office/drawing/2017/decorative" val="1"/>
              </a:ext>
            </a:extLst>
          </p:cNvPr>
          <p:cNvSpPr/>
          <p:nvPr/>
        </p:nvSpPr>
        <p:spPr>
          <a:xfrm>
            <a:off x="5455664" y="193091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Block I">
            <a:extLst>
              <a:ext uri="{FF2B5EF4-FFF2-40B4-BE49-F238E27FC236}">
                <a16:creationId xmlns:a16="http://schemas.microsoft.com/office/drawing/2014/main" id="{E693DE19-AD82-43E4-870B-ABD71ED9EB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8" name="Text Placeholder 1">
            <a:extLst>
              <a:ext uri="{FF2B5EF4-FFF2-40B4-BE49-F238E27FC236}">
                <a16:creationId xmlns:a16="http://schemas.microsoft.com/office/drawing/2014/main" id="{20D3AEAA-8383-5B38-DD49-CF2D2E42B2FD}"/>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lvl="0"/>
            <a:r>
              <a:rPr lang="en-US"/>
              <a:t>Questions/Contact/Information</a:t>
            </a:r>
          </a:p>
        </p:txBody>
      </p:sp>
      <p:sp>
        <p:nvSpPr>
          <p:cNvPr id="11" name="Text Placeholder 2">
            <a:extLst>
              <a:ext uri="{FF2B5EF4-FFF2-40B4-BE49-F238E27FC236}">
                <a16:creationId xmlns:a16="http://schemas.microsoft.com/office/drawing/2014/main" id="{F650F580-D423-6DBC-88B2-B37D4EB87AF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6" name="Department/Unit name Placeholder">
            <a:extLst>
              <a:ext uri="{FF2B5EF4-FFF2-40B4-BE49-F238E27FC236}">
                <a16:creationId xmlns:a16="http://schemas.microsoft.com/office/drawing/2014/main" id="{D09D9943-0FAE-E4DE-E4FE-0B3F8F5513E0}"/>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a:extLst>
              <a:ext uri="{FF2B5EF4-FFF2-40B4-BE49-F238E27FC236}">
                <a16:creationId xmlns:a16="http://schemas.microsoft.com/office/drawing/2014/main" id="{BC285FAE-FC3C-B139-BFE4-13B46455285B}"/>
              </a:ext>
              <a:ext uri="{C183D7F6-B498-43B3-948B-1728B52AA6E4}">
                <adec:decorative xmlns:adec="http://schemas.microsoft.com/office/drawing/2017/decorative" val="1"/>
              </a:ext>
            </a:extLst>
          </p:cNvPr>
          <p:cNvSpPr>
            <a:spLocks noGrp="1"/>
          </p:cNvSpPr>
          <p:nvPr>
            <p:ph type="sldNum" sz="quarter" idx="10"/>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81649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Ar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629A3-552F-E006-13D5-0CE1F4DDF8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Tree>
    <p:extLst>
      <p:ext uri="{BB962C8B-B14F-4D97-AF65-F5344CB8AC3E}">
        <p14:creationId xmlns:p14="http://schemas.microsoft.com/office/powerpoint/2010/main" val="241109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Ar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60F61-2344-C760-857E-55ED7348C7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194701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Art 3">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D10096E1-7AA4-3695-82F5-7DAD7028D39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spTree>
    <p:extLst>
      <p:ext uri="{BB962C8B-B14F-4D97-AF65-F5344CB8AC3E}">
        <p14:creationId xmlns:p14="http://schemas.microsoft.com/office/powerpoint/2010/main" val="118491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Art 4">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C55AD4A4-2991-D3F6-2545-9BA75BB14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spTree>
    <p:extLst>
      <p:ext uri="{BB962C8B-B14F-4D97-AF65-F5344CB8AC3E}">
        <p14:creationId xmlns:p14="http://schemas.microsoft.com/office/powerpoint/2010/main" val="365959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5C2C3DC9-CBAF-E0AA-9E07-BE81DC638C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4" cy="6856612"/>
          </a:xfrm>
          <a:prstGeom prst="rect">
            <a:avLst/>
          </a:prstGeom>
        </p:spPr>
      </p:pic>
      <p:pic>
        <p:nvPicPr>
          <p:cNvPr id="2" name="Block I">
            <a:extLst>
              <a:ext uri="{FF2B5EF4-FFF2-40B4-BE49-F238E27FC236}">
                <a16:creationId xmlns:a16="http://schemas.microsoft.com/office/drawing/2014/main" id="{F622F3C3-0B66-1EFA-7644-C9486EB60C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8" name="Title 6">
            <a:extLst>
              <a:ext uri="{FF2B5EF4-FFF2-40B4-BE49-F238E27FC236}">
                <a16:creationId xmlns:a16="http://schemas.microsoft.com/office/drawing/2014/main" id="{7BC0581F-68FE-3796-A22D-5418171CE351}"/>
              </a:ext>
            </a:extLst>
          </p:cNvPr>
          <p:cNvSpPr>
            <a:spLocks noGrp="1"/>
          </p:cNvSpPr>
          <p:nvPr>
            <p:ph type="title" hasCustomPrompt="1"/>
          </p:nvPr>
        </p:nvSpPr>
        <p:spPr>
          <a:xfrm>
            <a:off x="0" y="2163545"/>
            <a:ext cx="12189530" cy="1614487"/>
          </a:xfrm>
        </p:spPr>
        <p:txBody>
          <a:bodyPr anchor="t">
            <a:normAutofit/>
          </a:bodyPr>
          <a:lstStyle>
            <a:lvl1pPr algn="ctr">
              <a:defRPr sz="6000">
                <a:solidFill>
                  <a:schemeClr val="bg1"/>
                </a:solidFill>
              </a:defRPr>
            </a:lvl1pPr>
          </a:lstStyle>
          <a:p>
            <a:r>
              <a:rPr lang="en-US"/>
              <a:t>Presentation Title</a:t>
            </a:r>
          </a:p>
        </p:txBody>
      </p:sp>
      <p:sp>
        <p:nvSpPr>
          <p:cNvPr id="4" name="Department/Unit name Placeholder">
            <a:extLst>
              <a:ext uri="{FF2B5EF4-FFF2-40B4-BE49-F238E27FC236}">
                <a16:creationId xmlns:a16="http://schemas.microsoft.com/office/drawing/2014/main" id="{3E44D2A3-C965-C633-19E4-D7543644A742}"/>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a:t>Department/Unit Name</a:t>
            </a:r>
          </a:p>
        </p:txBody>
      </p:sp>
      <p:sp>
        <p:nvSpPr>
          <p:cNvPr id="6" name="Date Placeholder">
            <a:extLst>
              <a:ext uri="{FF2B5EF4-FFF2-40B4-BE49-F238E27FC236}">
                <a16:creationId xmlns:a16="http://schemas.microsoft.com/office/drawing/2014/main" id="{A11F428D-6D39-7B6D-AFE8-65D4134A9969}"/>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a:t>Date</a:t>
            </a:r>
          </a:p>
        </p:txBody>
      </p:sp>
    </p:spTree>
    <p:extLst>
      <p:ext uri="{BB962C8B-B14F-4D97-AF65-F5344CB8AC3E}">
        <p14:creationId xmlns:p14="http://schemas.microsoft.com/office/powerpoint/2010/main" val="1437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D5FE-17F1-5CBA-0FCD-14892CDFBE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8DE6DC-C3BB-4772-5D1B-F9F1E3D52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49AD7D-8788-3C5F-F300-7FDDF58B2D1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C4F1D1-F286-6052-CF00-61DACA762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0402-83FC-433D-4ABF-652CEBA722A4}"/>
              </a:ext>
            </a:extLst>
          </p:cNvPr>
          <p:cNvSpPr>
            <a:spLocks noGrp="1"/>
          </p:cNvSpPr>
          <p:nvPr>
            <p:ph type="sldNum" sz="quarter" idx="12"/>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174028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11" name="Background">
            <a:extLst>
              <a:ext uri="{FF2B5EF4-FFF2-40B4-BE49-F238E27FC236}">
                <a16:creationId xmlns:a16="http://schemas.microsoft.com/office/drawing/2014/main" id="{4A6F8600-C465-A237-F197-C96A708B3AE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pic>
        <p:nvPicPr>
          <p:cNvPr id="2" name="Block I">
            <a:extLst>
              <a:ext uri="{FF2B5EF4-FFF2-40B4-BE49-F238E27FC236}">
                <a16:creationId xmlns:a16="http://schemas.microsoft.com/office/drawing/2014/main" id="{D8D43620-9928-A654-AC46-BED2B131FC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4" name="Title 6">
            <a:extLst>
              <a:ext uri="{FF2B5EF4-FFF2-40B4-BE49-F238E27FC236}">
                <a16:creationId xmlns:a16="http://schemas.microsoft.com/office/drawing/2014/main" id="{68582E55-19DE-D3A6-A102-BEE797FEFA7B}"/>
              </a:ext>
            </a:extLst>
          </p:cNvPr>
          <p:cNvSpPr>
            <a:spLocks noGrp="1"/>
          </p:cNvSpPr>
          <p:nvPr>
            <p:ph type="title" hasCustomPrompt="1"/>
          </p:nvPr>
        </p:nvSpPr>
        <p:spPr>
          <a:xfrm>
            <a:off x="0" y="2163545"/>
            <a:ext cx="12189530" cy="1614487"/>
          </a:xfrm>
        </p:spPr>
        <p:txBody>
          <a:bodyPr anchor="t">
            <a:normAutofit/>
          </a:bodyPr>
          <a:lstStyle>
            <a:lvl1pPr algn="ctr">
              <a:defRPr sz="6000">
                <a:solidFill>
                  <a:schemeClr val="bg1"/>
                </a:solidFill>
              </a:defRPr>
            </a:lvl1pPr>
          </a:lstStyle>
          <a:p>
            <a:r>
              <a:rPr lang="en-US"/>
              <a:t>Presentation Title</a:t>
            </a:r>
          </a:p>
        </p:txBody>
      </p:sp>
      <p:sp>
        <p:nvSpPr>
          <p:cNvPr id="5" name="Department/Name Placeholder">
            <a:extLst>
              <a:ext uri="{FF2B5EF4-FFF2-40B4-BE49-F238E27FC236}">
                <a16:creationId xmlns:a16="http://schemas.microsoft.com/office/drawing/2014/main" id="{87E33E8E-94EC-D6F0-814A-4EDAFDEC863F}"/>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a:t>Department/Unit Name</a:t>
            </a:r>
          </a:p>
        </p:txBody>
      </p:sp>
      <p:sp>
        <p:nvSpPr>
          <p:cNvPr id="6" name="Date Placeholder">
            <a:extLst>
              <a:ext uri="{FF2B5EF4-FFF2-40B4-BE49-F238E27FC236}">
                <a16:creationId xmlns:a16="http://schemas.microsoft.com/office/drawing/2014/main" id="{53FE06C4-A829-23E6-0677-AB297591F4CC}"/>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a:t>Date</a:t>
            </a:r>
          </a:p>
        </p:txBody>
      </p:sp>
    </p:spTree>
    <p:extLst>
      <p:ext uri="{BB962C8B-B14F-4D97-AF65-F5344CB8AC3E}">
        <p14:creationId xmlns:p14="http://schemas.microsoft.com/office/powerpoint/2010/main" val="221656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1">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7055D02D-3326-7573-A3C0-A19814EBC3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694"/>
            <a:ext cx="12189532" cy="6856612"/>
          </a:xfrm>
          <a:prstGeom prst="rect">
            <a:avLst/>
          </a:prstGeom>
        </p:spPr>
      </p:pic>
      <p:pic>
        <p:nvPicPr>
          <p:cNvPr id="15" name="Block I">
            <a:extLst>
              <a:ext uri="{FF2B5EF4-FFF2-40B4-BE49-F238E27FC236}">
                <a16:creationId xmlns:a16="http://schemas.microsoft.com/office/drawing/2014/main" id="{193783E6-EE13-4530-A988-B4868B4965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11" name="Title Accent">
            <a:extLst>
              <a:ext uri="{FF2B5EF4-FFF2-40B4-BE49-F238E27FC236}">
                <a16:creationId xmlns:a16="http://schemas.microsoft.com/office/drawing/2014/main" id="{BBEA2DE4-2385-495C-A616-BF4D8C4AE721}"/>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itle Placeholder">
            <a:extLst>
              <a:ext uri="{FF2B5EF4-FFF2-40B4-BE49-F238E27FC236}">
                <a16:creationId xmlns:a16="http://schemas.microsoft.com/office/drawing/2014/main" id="{4A50B919-1C53-82C7-0ADF-4D7B6064495F}"/>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a:t>HEADING</a:t>
            </a:r>
          </a:p>
        </p:txBody>
      </p:sp>
      <p:sp>
        <p:nvSpPr>
          <p:cNvPr id="24" name="Subtitle Placeholder">
            <a:extLst>
              <a:ext uri="{FF2B5EF4-FFF2-40B4-BE49-F238E27FC236}">
                <a16:creationId xmlns:a16="http://schemas.microsoft.com/office/drawing/2014/main" id="{E14BE4D4-A7FC-9557-3271-D4088C04E79B}"/>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32" name="Department/unit name Placeholder">
            <a:extLst>
              <a:ext uri="{FF2B5EF4-FFF2-40B4-BE49-F238E27FC236}">
                <a16:creationId xmlns:a16="http://schemas.microsoft.com/office/drawing/2014/main" id="{5CA5320C-70CA-7F64-3D32-B994D01BD608}"/>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6" name="Slide Number Placeholder">
            <a:extLst>
              <a:ext uri="{FF2B5EF4-FFF2-40B4-BE49-F238E27FC236}">
                <a16:creationId xmlns:a16="http://schemas.microsoft.com/office/drawing/2014/main" id="{2D0D6A88-2FF4-ED2F-DB76-9BB2C9C00F37}"/>
              </a:ext>
              <a:ext uri="{C183D7F6-B498-43B3-948B-1728B52AA6E4}">
                <adec:decorative xmlns:adec="http://schemas.microsoft.com/office/drawing/2017/decorative" val="1"/>
              </a:ext>
            </a:extLst>
          </p:cNvPr>
          <p:cNvSpPr>
            <a:spLocks noGrp="1"/>
          </p:cNvSpPr>
          <p:nvPr>
            <p:ph type="sldNum" sz="quarter" idx="14"/>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26825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2">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C493BA29-88DB-9209-4439-6C9327AE69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pic>
        <p:nvPicPr>
          <p:cNvPr id="10" name="Block I">
            <a:extLst>
              <a:ext uri="{FF2B5EF4-FFF2-40B4-BE49-F238E27FC236}">
                <a16:creationId xmlns:a16="http://schemas.microsoft.com/office/drawing/2014/main" id="{72E36FC3-13D9-5B7F-F024-ECE203ECE5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7" name="Title Accent">
            <a:extLst>
              <a:ext uri="{FF2B5EF4-FFF2-40B4-BE49-F238E27FC236}">
                <a16:creationId xmlns:a16="http://schemas.microsoft.com/office/drawing/2014/main" id="{70DB334B-58BA-FA46-760E-299BA028B952}"/>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Placeholder">
            <a:extLst>
              <a:ext uri="{FF2B5EF4-FFF2-40B4-BE49-F238E27FC236}">
                <a16:creationId xmlns:a16="http://schemas.microsoft.com/office/drawing/2014/main" id="{9022AEE9-9854-64A4-8425-2C701E7B8A64}"/>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a:t>HEADING</a:t>
            </a:r>
          </a:p>
        </p:txBody>
      </p:sp>
      <p:sp>
        <p:nvSpPr>
          <p:cNvPr id="9" name="Subtitle Placeholder">
            <a:extLst>
              <a:ext uri="{FF2B5EF4-FFF2-40B4-BE49-F238E27FC236}">
                <a16:creationId xmlns:a16="http://schemas.microsoft.com/office/drawing/2014/main" id="{06092AA5-D5FE-2CF4-EDF1-CED258F3F20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1A96EBAC-4595-0697-28AB-2D8283139385}"/>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3" name="Slide Number Placeholder">
            <a:extLst>
              <a:ext uri="{FF2B5EF4-FFF2-40B4-BE49-F238E27FC236}">
                <a16:creationId xmlns:a16="http://schemas.microsoft.com/office/drawing/2014/main" id="{B004C974-18EE-90F8-50C2-6B74362B7EB0}"/>
              </a:ext>
              <a:ext uri="{C183D7F6-B498-43B3-948B-1728B52AA6E4}">
                <adec:decorative xmlns:adec="http://schemas.microsoft.com/office/drawing/2017/decorative" val="1"/>
              </a:ext>
            </a:extLst>
          </p:cNvPr>
          <p:cNvSpPr>
            <a:spLocks noGrp="1"/>
          </p:cNvSpPr>
          <p:nvPr>
            <p:ph type="sldNum" sz="quarter" idx="11"/>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89219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4E2EB510-CA6D-090B-7475-EB8A202EE1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2" cy="6856612"/>
          </a:xfrm>
          <a:prstGeom prst="rect">
            <a:avLst/>
          </a:prstGeom>
        </p:spPr>
      </p:pic>
      <p:pic>
        <p:nvPicPr>
          <p:cNvPr id="10" name="Block I">
            <a:extLst>
              <a:ext uri="{FF2B5EF4-FFF2-40B4-BE49-F238E27FC236}">
                <a16:creationId xmlns:a16="http://schemas.microsoft.com/office/drawing/2014/main" id="{68FCE613-86B1-45E6-BB32-58EB7FA4BA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5" name="Title accent">
            <a:extLst>
              <a:ext uri="{FF2B5EF4-FFF2-40B4-BE49-F238E27FC236}">
                <a16:creationId xmlns:a16="http://schemas.microsoft.com/office/drawing/2014/main" id="{9D88B7D3-8E4C-8BC3-801C-DEA164218AD9}"/>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Placeholder">
            <a:extLst>
              <a:ext uri="{FF2B5EF4-FFF2-40B4-BE49-F238E27FC236}">
                <a16:creationId xmlns:a16="http://schemas.microsoft.com/office/drawing/2014/main" id="{DB230F21-1FBA-D776-0144-95076DA261C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a:t>HEADING</a:t>
            </a:r>
          </a:p>
        </p:txBody>
      </p:sp>
      <p:sp>
        <p:nvSpPr>
          <p:cNvPr id="7" name="Subtitle Placeholder">
            <a:extLst>
              <a:ext uri="{FF2B5EF4-FFF2-40B4-BE49-F238E27FC236}">
                <a16:creationId xmlns:a16="http://schemas.microsoft.com/office/drawing/2014/main" id="{1BA84641-52D3-F667-A202-043557B06E8C}"/>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734D93D2-3734-2540-A03F-C47C6DD21233}"/>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3" name="Slide Number Placeholder">
            <a:extLst>
              <a:ext uri="{FF2B5EF4-FFF2-40B4-BE49-F238E27FC236}">
                <a16:creationId xmlns:a16="http://schemas.microsoft.com/office/drawing/2014/main" id="{45E21822-BD18-9D54-B62B-8E5D54BCF3BE}"/>
              </a:ext>
              <a:ext uri="{C183D7F6-B498-43B3-948B-1728B52AA6E4}">
                <adec:decorative xmlns:adec="http://schemas.microsoft.com/office/drawing/2017/decorative" val="1"/>
              </a:ext>
            </a:extLst>
          </p:cNvPr>
          <p:cNvSpPr>
            <a:spLocks noGrp="1"/>
          </p:cNvSpPr>
          <p:nvPr>
            <p:ph type="sldNum" sz="quarter" idx="17"/>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32649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4">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2F9A8B31-E9F1-E958-5770-0E4DC6EC1F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Block I">
            <a:extLst>
              <a:ext uri="{FF2B5EF4-FFF2-40B4-BE49-F238E27FC236}">
                <a16:creationId xmlns:a16="http://schemas.microsoft.com/office/drawing/2014/main" id="{372EC9F4-B30C-7841-50F3-CAE581C4AC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6" name="Title Accent">
            <a:extLst>
              <a:ext uri="{FF2B5EF4-FFF2-40B4-BE49-F238E27FC236}">
                <a16:creationId xmlns:a16="http://schemas.microsoft.com/office/drawing/2014/main" id="{7F62A38B-0BBB-7A39-BE3D-4B696AE8F248}"/>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Placeholder">
            <a:extLst>
              <a:ext uri="{FF2B5EF4-FFF2-40B4-BE49-F238E27FC236}">
                <a16:creationId xmlns:a16="http://schemas.microsoft.com/office/drawing/2014/main" id="{C8C38F5E-9BC0-719F-02FF-D9B0010B4E1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a:t>HEADING</a:t>
            </a:r>
          </a:p>
        </p:txBody>
      </p:sp>
      <p:sp>
        <p:nvSpPr>
          <p:cNvPr id="8" name="Subtitle Placeholder">
            <a:extLst>
              <a:ext uri="{FF2B5EF4-FFF2-40B4-BE49-F238E27FC236}">
                <a16:creationId xmlns:a16="http://schemas.microsoft.com/office/drawing/2014/main" id="{93DA8837-8538-EC91-4522-8F7D0204BE3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C3874A56-F068-73F4-0F8E-2728FC25B40F}"/>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2" name="Slide Number Placeholder">
            <a:extLst>
              <a:ext uri="{FF2B5EF4-FFF2-40B4-BE49-F238E27FC236}">
                <a16:creationId xmlns:a16="http://schemas.microsoft.com/office/drawing/2014/main" id="{FD4F4EDB-DDC3-8969-B1D8-C97542C1EFDC}"/>
              </a:ext>
              <a:ext uri="{C183D7F6-B498-43B3-948B-1728B52AA6E4}">
                <adec:decorative xmlns:adec="http://schemas.microsoft.com/office/drawing/2017/decorative" val="1"/>
              </a:ext>
            </a:extLst>
          </p:cNvPr>
          <p:cNvSpPr>
            <a:spLocks noGrp="1"/>
          </p:cNvSpPr>
          <p:nvPr>
            <p:ph type="sldNum" sz="quarter" idx="16"/>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383399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ansition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B2C5E3-2C50-D5D2-E1FB-085CFA8C046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5" name="Block I">
            <a:extLst>
              <a:ext uri="{FF2B5EF4-FFF2-40B4-BE49-F238E27FC236}">
                <a16:creationId xmlns:a16="http://schemas.microsoft.com/office/drawing/2014/main" id="{B6F3FFB3-15FF-5FEF-255A-ED6AEE9D57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15" name="Title underscore">
            <a:extLst>
              <a:ext uri="{FF2B5EF4-FFF2-40B4-BE49-F238E27FC236}">
                <a16:creationId xmlns:a16="http://schemas.microsoft.com/office/drawing/2014/main" id="{73C213B8-2261-4AAB-8CED-8BDC7849CB49}"/>
              </a:ext>
              <a:ext uri="{C183D7F6-B498-43B3-948B-1728B52AA6E4}">
                <adec:decorative xmlns:adec="http://schemas.microsoft.com/office/drawing/2017/decorative" val="1"/>
              </a:ext>
            </a:extLst>
          </p:cNvPr>
          <p:cNvSpPr/>
          <p:nvPr/>
        </p:nvSpPr>
        <p:spPr>
          <a:xfrm>
            <a:off x="5455664" y="4159281"/>
            <a:ext cx="1275549" cy="141956"/>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Title Placeholder">
            <a:extLst>
              <a:ext uri="{FF2B5EF4-FFF2-40B4-BE49-F238E27FC236}">
                <a16:creationId xmlns:a16="http://schemas.microsoft.com/office/drawing/2014/main" id="{F7E785B2-7E34-E0D4-0458-2031C02479F1}"/>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a:t>Heading</a:t>
            </a:r>
          </a:p>
        </p:txBody>
      </p:sp>
      <p:sp>
        <p:nvSpPr>
          <p:cNvPr id="14" name="Department/Unit name Placeholder">
            <a:extLst>
              <a:ext uri="{FF2B5EF4-FFF2-40B4-BE49-F238E27FC236}">
                <a16:creationId xmlns:a16="http://schemas.microsoft.com/office/drawing/2014/main" id="{43F3769A-076E-8C78-317D-5BCB57976EF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a:t>DEPARTMENT/UNIT NAME</a:t>
            </a:r>
          </a:p>
        </p:txBody>
      </p:sp>
      <p:sp>
        <p:nvSpPr>
          <p:cNvPr id="10" name="Slide Number Placeholder">
            <a:extLst>
              <a:ext uri="{FF2B5EF4-FFF2-40B4-BE49-F238E27FC236}">
                <a16:creationId xmlns:a16="http://schemas.microsoft.com/office/drawing/2014/main" id="{576D1151-1586-A4CD-17CD-700A8ECAB741}"/>
              </a:ext>
              <a:ext uri="{C183D7F6-B498-43B3-948B-1728B52AA6E4}">
                <adec:decorative xmlns:adec="http://schemas.microsoft.com/office/drawing/2017/decorative" val="1"/>
              </a:ext>
            </a:extLst>
          </p:cNvPr>
          <p:cNvSpPr>
            <a:spLocks noGrp="1"/>
          </p:cNvSpPr>
          <p:nvPr>
            <p:ph type="sldNum" sz="quarter" idx="11"/>
          </p:nvPr>
        </p:nvSpPr>
        <p:spPr/>
        <p:txBody>
          <a:bodyPr/>
          <a:lstStyle/>
          <a:p>
            <a:fld id="{33AD29E7-E12E-493F-B6D8-8CBD2C2BDE16}" type="slidenum">
              <a:rPr lang="en-US" smtClean="0"/>
              <a:t>‹#›</a:t>
            </a:fld>
            <a:endParaRPr lang="en-US"/>
          </a:p>
        </p:txBody>
      </p:sp>
    </p:spTree>
    <p:extLst>
      <p:ext uri="{BB962C8B-B14F-4D97-AF65-F5344CB8AC3E}">
        <p14:creationId xmlns:p14="http://schemas.microsoft.com/office/powerpoint/2010/main" val="108719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08955-08BB-4699-BDD8-1E3D7EEFD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AA3B2E1F-8BE8-6F6E-A1F6-527F51B3D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B605B6C-A108-B529-76C2-7C90E4E90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33AD29E7-E12E-493F-B6D8-8CBD2C2BDE16}" type="slidenum">
              <a:rPr lang="en-US" smtClean="0"/>
              <a:t>‹#›</a:t>
            </a:fld>
            <a:endParaRPr lang="en-US"/>
          </a:p>
        </p:txBody>
      </p:sp>
    </p:spTree>
    <p:extLst>
      <p:ext uri="{BB962C8B-B14F-4D97-AF65-F5344CB8AC3E}">
        <p14:creationId xmlns:p14="http://schemas.microsoft.com/office/powerpoint/2010/main" val="1209759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3390/nano14221773" TargetMode="External"/><Relationship Id="rId3" Type="http://schemas.openxmlformats.org/officeDocument/2006/relationships/hyperlink" Target="https://www.eia.gov/todayinenergy/detail.php?id=65264" TargetMode="External"/><Relationship Id="rId7" Type="http://schemas.openxmlformats.org/officeDocument/2006/relationships/hyperlink" Target="https://www.electrive.com/2024/08/05/samsung-sdi-with-first-customer-feedback-on-solid-state-battery-cells/"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hyperlink" Target="https://ir.quantumscape.com/resources/press-releases/news-details/2020/QuantumScape-Releases-Performance-Data-for-its-Solid-State-Battery-Technology/default.aspx" TargetMode="External"/><Relationship Id="rId5" Type="http://schemas.openxmlformats.org/officeDocument/2006/relationships/hyperlink" Target="https://global.toyota/en/newsroom/corporate/39865919.html" TargetMode="External"/><Relationship Id="rId10" Type="http://schemas.openxmlformats.org/officeDocument/2006/relationships/hyperlink" Target="https://www.britannica.com/technology/solid-state-battery" TargetMode="External"/><Relationship Id="rId4" Type="http://schemas.openxmlformats.org/officeDocument/2006/relationships/hyperlink" Target="https://matse.illinois.edu/news/78312" TargetMode="External"/><Relationship Id="rId9" Type="http://schemas.openxmlformats.org/officeDocument/2006/relationships/hyperlink" Target="https://doi.org/10.3390/wevj1512055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F48A19-8A99-D70E-E1D4-0C6F0B613CEC}"/>
              </a:ext>
            </a:extLst>
          </p:cNvPr>
          <p:cNvSpPr>
            <a:spLocks noGrp="1"/>
          </p:cNvSpPr>
          <p:nvPr>
            <p:ph type="title"/>
          </p:nvPr>
        </p:nvSpPr>
        <p:spPr>
          <a:xfrm>
            <a:off x="3179140" y="1851967"/>
            <a:ext cx="8790190" cy="1614486"/>
          </a:xfrm>
        </p:spPr>
        <p:txBody>
          <a:bodyPr>
            <a:noAutofit/>
          </a:bodyPr>
          <a:lstStyle/>
          <a:p>
            <a:r>
              <a:rPr lang="en-US" dirty="0"/>
              <a:t>Solid State Storage Batteries</a:t>
            </a:r>
          </a:p>
        </p:txBody>
      </p:sp>
      <p:sp>
        <p:nvSpPr>
          <p:cNvPr id="10" name="Text Placeholder 2">
            <a:extLst>
              <a:ext uri="{FF2B5EF4-FFF2-40B4-BE49-F238E27FC236}">
                <a16:creationId xmlns:a16="http://schemas.microsoft.com/office/drawing/2014/main" id="{F5D3AA46-6210-D06E-1363-C6974E5C5564}"/>
              </a:ext>
            </a:extLst>
          </p:cNvPr>
          <p:cNvSpPr>
            <a:spLocks noGrp="1"/>
          </p:cNvSpPr>
          <p:nvPr>
            <p:ph type="body" sz="quarter" idx="11"/>
          </p:nvPr>
        </p:nvSpPr>
        <p:spPr>
          <a:xfrm>
            <a:off x="3181610" y="3617048"/>
            <a:ext cx="8790189" cy="767969"/>
          </a:xfrm>
        </p:spPr>
        <p:txBody>
          <a:bodyPr anchor="b"/>
          <a:lstStyle/>
          <a:p>
            <a:r>
              <a:rPr lang="en-US" dirty="0"/>
              <a:t>NPRE 498: Energy Storage Engineering</a:t>
            </a:r>
          </a:p>
        </p:txBody>
      </p:sp>
      <p:sp>
        <p:nvSpPr>
          <p:cNvPr id="12" name="Text Placeholder 3">
            <a:extLst>
              <a:ext uri="{FF2B5EF4-FFF2-40B4-BE49-F238E27FC236}">
                <a16:creationId xmlns:a16="http://schemas.microsoft.com/office/drawing/2014/main" id="{138D4043-FE5A-AD2D-891C-D3195498AB4F}"/>
              </a:ext>
            </a:extLst>
          </p:cNvPr>
          <p:cNvSpPr>
            <a:spLocks noGrp="1"/>
          </p:cNvSpPr>
          <p:nvPr>
            <p:ph type="body" sz="quarter" idx="12"/>
          </p:nvPr>
        </p:nvSpPr>
        <p:spPr>
          <a:xfrm>
            <a:off x="3181610" y="4257421"/>
            <a:ext cx="8790189" cy="767969"/>
          </a:xfrm>
        </p:spPr>
        <p:txBody>
          <a:bodyPr anchor="b"/>
          <a:lstStyle/>
          <a:p>
            <a:r>
              <a:rPr lang="en-US" dirty="0"/>
              <a:t>December 8, 2025</a:t>
            </a:r>
          </a:p>
        </p:txBody>
      </p:sp>
      <p:sp>
        <p:nvSpPr>
          <p:cNvPr id="4" name="Text Placeholder 3">
            <a:extLst>
              <a:ext uri="{FF2B5EF4-FFF2-40B4-BE49-F238E27FC236}">
                <a16:creationId xmlns:a16="http://schemas.microsoft.com/office/drawing/2014/main" id="{16F7A795-BD9B-4AF2-3AE9-A5FA0D3CD7BB}"/>
              </a:ext>
            </a:extLst>
          </p:cNvPr>
          <p:cNvSpPr txBox="1">
            <a:spLocks/>
          </p:cNvSpPr>
          <p:nvPr/>
        </p:nvSpPr>
        <p:spPr>
          <a:xfrm>
            <a:off x="3484401" y="6090031"/>
            <a:ext cx="8707599" cy="7679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Selvin Tobar</a:t>
            </a:r>
          </a:p>
        </p:txBody>
      </p:sp>
    </p:spTree>
    <p:extLst>
      <p:ext uri="{BB962C8B-B14F-4D97-AF65-F5344CB8AC3E}">
        <p14:creationId xmlns:p14="http://schemas.microsoft.com/office/powerpoint/2010/main" val="323576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0D94-8E47-7CF4-E723-9C1BD20866D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5373B7D-CC5D-D8B3-08AB-D9A2AF8E8FD2}"/>
              </a:ext>
            </a:extLst>
          </p:cNvPr>
          <p:cNvSpPr>
            <a:spLocks noGrp="1"/>
          </p:cNvSpPr>
          <p:nvPr>
            <p:ph type="body" sz="quarter" idx="12"/>
          </p:nvPr>
        </p:nvSpPr>
        <p:spPr>
          <a:xfrm>
            <a:off x="1627542" y="1853184"/>
            <a:ext cx="9470733" cy="3172206"/>
          </a:xfrm>
        </p:spPr>
        <p:txBody>
          <a:bodyPr vert="horz" lIns="91440" tIns="45720" rIns="91440" bIns="45720" rtlCol="0" anchor="t">
            <a:normAutofit/>
          </a:bodyPr>
          <a:lstStyle/>
          <a:p>
            <a:pPr marL="342900" indent="-342900">
              <a:buFont typeface="Wingdings" pitchFamily="2" charset="2"/>
              <a:buChar char="§"/>
            </a:pPr>
            <a:r>
              <a:rPr lang="en-US" sz="2800" dirty="0"/>
              <a:t>Introduction</a:t>
            </a:r>
          </a:p>
          <a:p>
            <a:pPr marL="342900" indent="-342900">
              <a:buFont typeface="Wingdings" pitchFamily="2" charset="2"/>
              <a:buChar char="§"/>
            </a:pPr>
            <a:r>
              <a:rPr lang="en-US" sz="2800" dirty="0"/>
              <a:t>Theory</a:t>
            </a:r>
            <a:endParaRPr lang="en-US" sz="2800" dirty="0">
              <a:ea typeface="Source Sans Pro"/>
            </a:endParaRPr>
          </a:p>
          <a:p>
            <a:pPr marL="342900" indent="-342900">
              <a:buFont typeface="Wingdings" pitchFamily="2" charset="2"/>
              <a:buChar char="§"/>
            </a:pPr>
            <a:r>
              <a:rPr lang="en-US" sz="2800" b="1" dirty="0">
                <a:solidFill>
                  <a:schemeClr val="bg2"/>
                </a:solidFill>
              </a:rPr>
              <a:t>Advantages</a:t>
            </a:r>
            <a:endParaRPr lang="en-US" sz="2800" b="1" dirty="0">
              <a:solidFill>
                <a:schemeClr val="bg2"/>
              </a:solidFill>
              <a:ea typeface="Source Sans Pro"/>
            </a:endParaRPr>
          </a:p>
          <a:p>
            <a:pPr marL="342900" indent="-342900">
              <a:buFont typeface="Wingdings" pitchFamily="2" charset="2"/>
              <a:buChar char="§"/>
            </a:pPr>
            <a:r>
              <a:rPr lang="en-US" sz="2800" dirty="0">
                <a:ea typeface="Source Sans Pro"/>
              </a:rPr>
              <a:t>Applications</a:t>
            </a:r>
          </a:p>
          <a:p>
            <a:pPr marL="342900" indent="-342900">
              <a:buFont typeface="Wingdings" pitchFamily="2" charset="2"/>
              <a:buChar char="§"/>
            </a:pPr>
            <a:r>
              <a:rPr lang="en-US" sz="2800" dirty="0"/>
              <a:t>Conclusion/Future Uses</a:t>
            </a:r>
            <a:endParaRPr lang="en-US" sz="2800" dirty="0">
              <a:ea typeface="Source Sans Pro"/>
            </a:endParaRPr>
          </a:p>
        </p:txBody>
      </p:sp>
      <p:sp>
        <p:nvSpPr>
          <p:cNvPr id="4" name="Text Placeholder 3">
            <a:extLst>
              <a:ext uri="{FF2B5EF4-FFF2-40B4-BE49-F238E27FC236}">
                <a16:creationId xmlns:a16="http://schemas.microsoft.com/office/drawing/2014/main" id="{FBEC9553-5BED-B4BF-566B-8A8DDB32AD46}"/>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6" name="Slide Number Placeholder 5">
            <a:extLst>
              <a:ext uri="{FF2B5EF4-FFF2-40B4-BE49-F238E27FC236}">
                <a16:creationId xmlns:a16="http://schemas.microsoft.com/office/drawing/2014/main" id="{8716376A-C410-F468-5803-1DDAE1F803B6}"/>
              </a:ext>
            </a:extLst>
          </p:cNvPr>
          <p:cNvSpPr>
            <a:spLocks noGrp="1"/>
          </p:cNvSpPr>
          <p:nvPr>
            <p:ph type="sldNum" sz="quarter" idx="11"/>
          </p:nvPr>
        </p:nvSpPr>
        <p:spPr/>
        <p:txBody>
          <a:bodyPr/>
          <a:lstStyle/>
          <a:p>
            <a:fld id="{33AD29E7-E12E-493F-B6D8-8CBD2C2BDE16}" type="slidenum">
              <a:rPr lang="en-US" smtClean="0"/>
              <a:t>9</a:t>
            </a:fld>
            <a:endParaRPr lang="en-US"/>
          </a:p>
        </p:txBody>
      </p:sp>
    </p:spTree>
    <p:extLst>
      <p:ext uri="{BB962C8B-B14F-4D97-AF65-F5344CB8AC3E}">
        <p14:creationId xmlns:p14="http://schemas.microsoft.com/office/powerpoint/2010/main" val="363685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717C1-52D8-0F13-777C-CF8ADEAC0D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4344B-0ABB-4D2E-E0C6-3ED21A674636}"/>
              </a:ext>
            </a:extLst>
          </p:cNvPr>
          <p:cNvSpPr>
            <a:spLocks noGrp="1"/>
          </p:cNvSpPr>
          <p:nvPr>
            <p:ph type="title"/>
          </p:nvPr>
        </p:nvSpPr>
        <p:spPr/>
        <p:txBody>
          <a:bodyPr/>
          <a:lstStyle/>
          <a:p>
            <a:r>
              <a:rPr lang="en-US" dirty="0"/>
              <a:t>Advantages</a:t>
            </a:r>
            <a:endParaRPr lang="en-US" dirty="0">
              <a:solidFill>
                <a:srgbClr val="FF0000"/>
              </a:solidFill>
            </a:endParaRPr>
          </a:p>
        </p:txBody>
      </p:sp>
      <p:sp>
        <p:nvSpPr>
          <p:cNvPr id="4" name="Text Placeholder 3">
            <a:extLst>
              <a:ext uri="{FF2B5EF4-FFF2-40B4-BE49-F238E27FC236}">
                <a16:creationId xmlns:a16="http://schemas.microsoft.com/office/drawing/2014/main" id="{2D15BAF3-07F6-B3CE-F2E4-01D302519D78}"/>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CE6B09CC-75E6-86BF-7FC1-9E55A7434FDD}"/>
              </a:ext>
            </a:extLst>
          </p:cNvPr>
          <p:cNvSpPr>
            <a:spLocks noGrp="1"/>
          </p:cNvSpPr>
          <p:nvPr>
            <p:ph type="sldNum" sz="quarter" idx="17"/>
          </p:nvPr>
        </p:nvSpPr>
        <p:spPr/>
        <p:txBody>
          <a:bodyPr/>
          <a:lstStyle/>
          <a:p>
            <a:fld id="{33AD29E7-E12E-493F-B6D8-8CBD2C2BDE16}" type="slidenum">
              <a:rPr lang="en-US" smtClean="0"/>
              <a:t>10</a:t>
            </a:fld>
            <a:endParaRPr lang="en-US"/>
          </a:p>
        </p:txBody>
      </p:sp>
      <p:sp>
        <p:nvSpPr>
          <p:cNvPr id="13" name="Text Placeholder 2">
            <a:extLst>
              <a:ext uri="{FF2B5EF4-FFF2-40B4-BE49-F238E27FC236}">
                <a16:creationId xmlns:a16="http://schemas.microsoft.com/office/drawing/2014/main" id="{D26805A6-C9EC-7671-1AD9-FCBDE9F5E1D2}"/>
              </a:ext>
            </a:extLst>
          </p:cNvPr>
          <p:cNvSpPr>
            <a:spLocks noGrp="1"/>
          </p:cNvSpPr>
          <p:nvPr>
            <p:ph type="body" sz="quarter" idx="20"/>
          </p:nvPr>
        </p:nvSpPr>
        <p:spPr>
          <a:xfrm>
            <a:off x="652462" y="1466396"/>
            <a:ext cx="10701337" cy="3605066"/>
          </a:xfrm>
        </p:spPr>
        <p:txBody>
          <a:bodyPr>
            <a:normAutofit fontScale="77500" lnSpcReduction="20000"/>
          </a:bodyPr>
          <a:lstStyle/>
          <a:p>
            <a:pPr marL="457200" indent="-457200">
              <a:lnSpc>
                <a:spcPct val="150000"/>
              </a:lnSpc>
              <a:buFont typeface="Arial" panose="020B0604020202020204" pitchFamily="34" charset="0"/>
              <a:buChar char="•"/>
            </a:pPr>
            <a:r>
              <a:rPr lang="en-US" sz="3200" dirty="0"/>
              <a:t>Non-flammable and thermally stable</a:t>
            </a:r>
          </a:p>
          <a:p>
            <a:pPr marL="457200" indent="-457200">
              <a:lnSpc>
                <a:spcPct val="150000"/>
              </a:lnSpc>
              <a:buFont typeface="Arial" panose="020B0604020202020204" pitchFamily="34" charset="0"/>
              <a:buChar char="•"/>
            </a:pPr>
            <a:r>
              <a:rPr lang="en-US" sz="3200" dirty="0"/>
              <a:t>Higher energy density and minimal self charge</a:t>
            </a:r>
          </a:p>
          <a:p>
            <a:pPr marL="457200" indent="-457200">
              <a:lnSpc>
                <a:spcPct val="150000"/>
              </a:lnSpc>
              <a:buFont typeface="Arial" panose="020B0604020202020204" pitchFamily="34" charset="0"/>
              <a:buChar char="•"/>
            </a:pPr>
            <a:r>
              <a:rPr lang="en-US" sz="3200" dirty="0"/>
              <a:t>Lower carbon footprint due to reduced use of materials </a:t>
            </a:r>
          </a:p>
          <a:p>
            <a:pPr marL="457200" indent="-457200">
              <a:lnSpc>
                <a:spcPct val="150000"/>
              </a:lnSpc>
              <a:buFont typeface="Arial" panose="020B0604020202020204" pitchFamily="34" charset="0"/>
              <a:buChar char="•"/>
            </a:pPr>
            <a:r>
              <a:rPr lang="en-US" sz="3200" dirty="0"/>
              <a:t>Shorter charging time</a:t>
            </a:r>
          </a:p>
          <a:p>
            <a:pPr marL="457200" indent="-457200">
              <a:lnSpc>
                <a:spcPct val="150000"/>
              </a:lnSpc>
              <a:buFont typeface="Arial" panose="020B0604020202020204" pitchFamily="34" charset="0"/>
              <a:buChar char="•"/>
            </a:pPr>
            <a:r>
              <a:rPr lang="en-US" sz="3200" dirty="0"/>
              <a:t>Smaller volume compared to the anode in a traditional Li-ion battery</a:t>
            </a:r>
          </a:p>
          <a:p>
            <a:pPr marL="1143000" lvl="1" indent="-457200">
              <a:lnSpc>
                <a:spcPct val="150000"/>
              </a:lnSpc>
            </a:pPr>
            <a:r>
              <a:rPr lang="en-US" sz="2900" dirty="0">
                <a:solidFill>
                  <a:schemeClr val="tx2"/>
                </a:solidFill>
              </a:rPr>
              <a:t>Elimination of a separator </a:t>
            </a:r>
          </a:p>
          <a:p>
            <a:pPr marL="457200" indent="-457200">
              <a:lnSpc>
                <a:spcPct val="150000"/>
              </a:lnSpc>
            </a:pPr>
            <a:endParaRPr lang="en-US" sz="3200" dirty="0"/>
          </a:p>
        </p:txBody>
      </p:sp>
    </p:spTree>
    <p:extLst>
      <p:ext uri="{BB962C8B-B14F-4D97-AF65-F5344CB8AC3E}">
        <p14:creationId xmlns:p14="http://schemas.microsoft.com/office/powerpoint/2010/main" val="204260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F2293-0A9A-1640-348B-3078DE0A3B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BAD4DA-05C1-D147-52DA-CEF6370AB60D}"/>
              </a:ext>
            </a:extLst>
          </p:cNvPr>
          <p:cNvSpPr>
            <a:spLocks noGrp="1"/>
          </p:cNvSpPr>
          <p:nvPr>
            <p:ph type="body" sz="quarter" idx="12"/>
          </p:nvPr>
        </p:nvSpPr>
        <p:spPr>
          <a:xfrm>
            <a:off x="1627542" y="1853184"/>
            <a:ext cx="9470733" cy="3172206"/>
          </a:xfrm>
        </p:spPr>
        <p:txBody>
          <a:bodyPr vert="horz" lIns="91440" tIns="45720" rIns="91440" bIns="45720" rtlCol="0" anchor="t">
            <a:normAutofit/>
          </a:bodyPr>
          <a:lstStyle/>
          <a:p>
            <a:pPr marL="342900" indent="-342900">
              <a:buFont typeface="Wingdings" pitchFamily="2" charset="2"/>
              <a:buChar char="§"/>
            </a:pPr>
            <a:r>
              <a:rPr lang="en-US" sz="2800" dirty="0"/>
              <a:t>Introduction</a:t>
            </a:r>
          </a:p>
          <a:p>
            <a:pPr marL="342900" indent="-342900">
              <a:buFont typeface="Wingdings" pitchFamily="2" charset="2"/>
              <a:buChar char="§"/>
            </a:pPr>
            <a:r>
              <a:rPr lang="en-US" sz="2800" dirty="0"/>
              <a:t>Theory</a:t>
            </a:r>
            <a:endParaRPr lang="en-US" sz="2800" dirty="0">
              <a:ea typeface="Source Sans Pro"/>
            </a:endParaRPr>
          </a:p>
          <a:p>
            <a:pPr marL="342900" indent="-342900">
              <a:buFont typeface="Wingdings" pitchFamily="2" charset="2"/>
              <a:buChar char="§"/>
            </a:pPr>
            <a:r>
              <a:rPr lang="en-US" sz="2800" dirty="0"/>
              <a:t>Advantages</a:t>
            </a:r>
            <a:endParaRPr lang="en-US" sz="2800" dirty="0">
              <a:ea typeface="Source Sans Pro"/>
            </a:endParaRPr>
          </a:p>
          <a:p>
            <a:pPr marL="342900" indent="-342900">
              <a:buFont typeface="Wingdings" pitchFamily="2" charset="2"/>
              <a:buChar char="§"/>
            </a:pPr>
            <a:r>
              <a:rPr lang="en-US" sz="2800" b="1" dirty="0">
                <a:solidFill>
                  <a:schemeClr val="bg2"/>
                </a:solidFill>
                <a:ea typeface="Source Sans Pro"/>
              </a:rPr>
              <a:t>Applications</a:t>
            </a:r>
          </a:p>
          <a:p>
            <a:pPr marL="342900" indent="-342900">
              <a:buFont typeface="Wingdings" pitchFamily="2" charset="2"/>
              <a:buChar char="§"/>
            </a:pPr>
            <a:r>
              <a:rPr lang="en-US" sz="2800" dirty="0"/>
              <a:t>Conclusion/Future Uses</a:t>
            </a:r>
            <a:endParaRPr lang="en-US" sz="2800" dirty="0">
              <a:ea typeface="Source Sans Pro"/>
            </a:endParaRPr>
          </a:p>
        </p:txBody>
      </p:sp>
      <p:sp>
        <p:nvSpPr>
          <p:cNvPr id="4" name="Text Placeholder 3">
            <a:extLst>
              <a:ext uri="{FF2B5EF4-FFF2-40B4-BE49-F238E27FC236}">
                <a16:creationId xmlns:a16="http://schemas.microsoft.com/office/drawing/2014/main" id="{090330F1-D4F5-26F0-CBEA-F382C8E8C151}"/>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6" name="Slide Number Placeholder 5">
            <a:extLst>
              <a:ext uri="{FF2B5EF4-FFF2-40B4-BE49-F238E27FC236}">
                <a16:creationId xmlns:a16="http://schemas.microsoft.com/office/drawing/2014/main" id="{5C71FD09-2B8A-BFFF-0F06-A35D3F7E73D6}"/>
              </a:ext>
            </a:extLst>
          </p:cNvPr>
          <p:cNvSpPr>
            <a:spLocks noGrp="1"/>
          </p:cNvSpPr>
          <p:nvPr>
            <p:ph type="sldNum" sz="quarter" idx="11"/>
          </p:nvPr>
        </p:nvSpPr>
        <p:spPr/>
        <p:txBody>
          <a:bodyPr/>
          <a:lstStyle/>
          <a:p>
            <a:fld id="{33AD29E7-E12E-493F-B6D8-8CBD2C2BDE16}" type="slidenum">
              <a:rPr lang="en-US" smtClean="0"/>
              <a:t>11</a:t>
            </a:fld>
            <a:endParaRPr lang="en-US"/>
          </a:p>
        </p:txBody>
      </p:sp>
    </p:spTree>
    <p:extLst>
      <p:ext uri="{BB962C8B-B14F-4D97-AF65-F5344CB8AC3E}">
        <p14:creationId xmlns:p14="http://schemas.microsoft.com/office/powerpoint/2010/main" val="324845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C9DE-4F0E-25F9-C564-C95891CB5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E7D4D-DA7D-3D64-0975-34A8C312F5C9}"/>
              </a:ext>
            </a:extLst>
          </p:cNvPr>
          <p:cNvSpPr>
            <a:spLocks noGrp="1"/>
          </p:cNvSpPr>
          <p:nvPr>
            <p:ph type="title"/>
          </p:nvPr>
        </p:nvSpPr>
        <p:spPr/>
        <p:txBody>
          <a:bodyPr/>
          <a:lstStyle/>
          <a:p>
            <a:r>
              <a:rPr lang="en-US" dirty="0"/>
              <a:t>Application: Idemitsu and Toyota</a:t>
            </a:r>
            <a:endParaRPr lang="en-US" dirty="0">
              <a:solidFill>
                <a:srgbClr val="FF0000"/>
              </a:solidFill>
            </a:endParaRPr>
          </a:p>
        </p:txBody>
      </p:sp>
      <p:sp>
        <p:nvSpPr>
          <p:cNvPr id="4" name="Text Placeholder 3">
            <a:extLst>
              <a:ext uri="{FF2B5EF4-FFF2-40B4-BE49-F238E27FC236}">
                <a16:creationId xmlns:a16="http://schemas.microsoft.com/office/drawing/2014/main" id="{18D7B70C-5576-D487-F2D8-F6A0696D5919}"/>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299301CB-F324-4BA8-00D0-982543CC94C3}"/>
              </a:ext>
            </a:extLst>
          </p:cNvPr>
          <p:cNvSpPr>
            <a:spLocks noGrp="1"/>
          </p:cNvSpPr>
          <p:nvPr>
            <p:ph type="sldNum" sz="quarter" idx="17"/>
          </p:nvPr>
        </p:nvSpPr>
        <p:spPr/>
        <p:txBody>
          <a:bodyPr/>
          <a:lstStyle/>
          <a:p>
            <a:fld id="{33AD29E7-E12E-493F-B6D8-8CBD2C2BDE16}" type="slidenum">
              <a:rPr lang="en-US" smtClean="0"/>
              <a:t>12</a:t>
            </a:fld>
            <a:endParaRPr lang="en-US"/>
          </a:p>
        </p:txBody>
      </p:sp>
      <p:pic>
        <p:nvPicPr>
          <p:cNvPr id="7" name="Picture 6">
            <a:extLst>
              <a:ext uri="{FF2B5EF4-FFF2-40B4-BE49-F238E27FC236}">
                <a16:creationId xmlns:a16="http://schemas.microsoft.com/office/drawing/2014/main" id="{BEF15B96-BEBA-B43E-D99E-ADD4D7C6CA19}"/>
              </a:ext>
            </a:extLst>
          </p:cNvPr>
          <p:cNvPicPr>
            <a:picLocks noChangeAspect="1"/>
          </p:cNvPicPr>
          <p:nvPr/>
        </p:nvPicPr>
        <p:blipFill>
          <a:blip r:embed="rId3"/>
          <a:stretch>
            <a:fillRect/>
          </a:stretch>
        </p:blipFill>
        <p:spPr>
          <a:xfrm>
            <a:off x="2035589" y="1714024"/>
            <a:ext cx="7492242" cy="3307008"/>
          </a:xfrm>
          <a:prstGeom prst="rect">
            <a:avLst/>
          </a:prstGeom>
          <a:ln>
            <a:solidFill>
              <a:schemeClr val="tx1"/>
            </a:solidFill>
          </a:ln>
        </p:spPr>
      </p:pic>
    </p:spTree>
    <p:extLst>
      <p:ext uri="{BB962C8B-B14F-4D97-AF65-F5344CB8AC3E}">
        <p14:creationId xmlns:p14="http://schemas.microsoft.com/office/powerpoint/2010/main" val="312553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9345-4AFD-8EB5-980D-E202FA4E4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929C9-1F1E-A437-7C81-7A2E288F0BB7}"/>
              </a:ext>
            </a:extLst>
          </p:cNvPr>
          <p:cNvSpPr>
            <a:spLocks noGrp="1"/>
          </p:cNvSpPr>
          <p:nvPr>
            <p:ph type="title"/>
          </p:nvPr>
        </p:nvSpPr>
        <p:spPr/>
        <p:txBody>
          <a:bodyPr/>
          <a:lstStyle/>
          <a:p>
            <a:r>
              <a:rPr lang="en-US" dirty="0"/>
              <a:t>Application: Idemitsu and Toyota</a:t>
            </a:r>
            <a:endParaRPr lang="en-US" dirty="0">
              <a:solidFill>
                <a:srgbClr val="FF0000"/>
              </a:solidFill>
            </a:endParaRPr>
          </a:p>
        </p:txBody>
      </p:sp>
      <p:sp>
        <p:nvSpPr>
          <p:cNvPr id="4" name="Text Placeholder 3">
            <a:extLst>
              <a:ext uri="{FF2B5EF4-FFF2-40B4-BE49-F238E27FC236}">
                <a16:creationId xmlns:a16="http://schemas.microsoft.com/office/drawing/2014/main" id="{A3F5EF11-8CB7-CCEA-8E40-BEAA20E1C6F4}"/>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BA3FFCA4-0036-703B-59C3-1A861B8F1139}"/>
              </a:ext>
            </a:extLst>
          </p:cNvPr>
          <p:cNvSpPr>
            <a:spLocks noGrp="1"/>
          </p:cNvSpPr>
          <p:nvPr>
            <p:ph type="sldNum" sz="quarter" idx="17"/>
          </p:nvPr>
        </p:nvSpPr>
        <p:spPr/>
        <p:txBody>
          <a:bodyPr/>
          <a:lstStyle/>
          <a:p>
            <a:fld id="{33AD29E7-E12E-493F-B6D8-8CBD2C2BDE16}" type="slidenum">
              <a:rPr lang="en-US" smtClean="0"/>
              <a:t>13</a:t>
            </a:fld>
            <a:endParaRPr lang="en-US"/>
          </a:p>
        </p:txBody>
      </p:sp>
      <p:sp>
        <p:nvSpPr>
          <p:cNvPr id="3" name="Text Placeholder 2">
            <a:extLst>
              <a:ext uri="{FF2B5EF4-FFF2-40B4-BE49-F238E27FC236}">
                <a16:creationId xmlns:a16="http://schemas.microsoft.com/office/drawing/2014/main" id="{53E3BB9A-E884-D178-CA0E-329897835A20}"/>
              </a:ext>
            </a:extLst>
          </p:cNvPr>
          <p:cNvSpPr>
            <a:spLocks noGrp="1"/>
          </p:cNvSpPr>
          <p:nvPr>
            <p:ph type="body" sz="quarter" idx="20"/>
          </p:nvPr>
        </p:nvSpPr>
        <p:spPr>
          <a:xfrm>
            <a:off x="652462" y="1466396"/>
            <a:ext cx="10370190" cy="3207204"/>
          </a:xfrm>
        </p:spPr>
        <p:txBody>
          <a:bodyPr>
            <a:normAutofit fontScale="92500"/>
          </a:bodyPr>
          <a:lstStyle/>
          <a:p>
            <a:pPr marL="457200" indent="-457200">
              <a:lnSpc>
                <a:spcPct val="150000"/>
              </a:lnSpc>
              <a:buFont typeface="Arial" panose="020B0604020202020204" pitchFamily="34" charset="0"/>
              <a:buChar char="•"/>
            </a:pPr>
            <a:r>
              <a:rPr lang="en-US" sz="3200" dirty="0"/>
              <a:t>Seek to ensure successful commercialization of all solid-state batteries in 2027-28 followed by full-scale mass production</a:t>
            </a:r>
          </a:p>
          <a:p>
            <a:pPr marL="457200" indent="-457200">
              <a:lnSpc>
                <a:spcPct val="150000"/>
              </a:lnSpc>
              <a:buFont typeface="Arial" panose="020B0604020202020204" pitchFamily="34" charset="0"/>
              <a:buChar char="•"/>
            </a:pPr>
            <a:r>
              <a:rPr lang="en-US" sz="3200" dirty="0"/>
              <a:t>Sulfide Solid Electrolyte</a:t>
            </a:r>
          </a:p>
          <a:p>
            <a:pPr marL="1143000" lvl="1" indent="-457200">
              <a:lnSpc>
                <a:spcPct val="150000"/>
              </a:lnSpc>
            </a:pPr>
            <a:r>
              <a:rPr lang="en-US" sz="2600" dirty="0">
                <a:solidFill>
                  <a:schemeClr val="tx2"/>
                </a:solidFill>
              </a:rPr>
              <a:t>Characterized by softness and adhesiveness to other materials </a:t>
            </a:r>
          </a:p>
          <a:p>
            <a:pPr>
              <a:lnSpc>
                <a:spcPct val="150000"/>
              </a:lnSpc>
            </a:pPr>
            <a:endParaRPr lang="en-US" sz="3200" dirty="0"/>
          </a:p>
        </p:txBody>
      </p:sp>
    </p:spTree>
    <p:extLst>
      <p:ext uri="{BB962C8B-B14F-4D97-AF65-F5344CB8AC3E}">
        <p14:creationId xmlns:p14="http://schemas.microsoft.com/office/powerpoint/2010/main" val="3777107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B43F3-4C2E-7ACA-6508-1A64B6DF6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03445-E462-EEFC-F1FF-5E0350CDECAF}"/>
              </a:ext>
            </a:extLst>
          </p:cNvPr>
          <p:cNvSpPr>
            <a:spLocks noGrp="1"/>
          </p:cNvSpPr>
          <p:nvPr>
            <p:ph type="title"/>
          </p:nvPr>
        </p:nvSpPr>
        <p:spPr/>
        <p:txBody>
          <a:bodyPr/>
          <a:lstStyle/>
          <a:p>
            <a:r>
              <a:rPr lang="en-US" dirty="0"/>
              <a:t>Application: </a:t>
            </a:r>
            <a:r>
              <a:rPr lang="en-US" dirty="0" err="1"/>
              <a:t>QuantumScape</a:t>
            </a:r>
            <a:endParaRPr lang="en-US" dirty="0">
              <a:solidFill>
                <a:srgbClr val="FF0000"/>
              </a:solidFill>
            </a:endParaRPr>
          </a:p>
        </p:txBody>
      </p:sp>
      <p:sp>
        <p:nvSpPr>
          <p:cNvPr id="4" name="Text Placeholder 3">
            <a:extLst>
              <a:ext uri="{FF2B5EF4-FFF2-40B4-BE49-F238E27FC236}">
                <a16:creationId xmlns:a16="http://schemas.microsoft.com/office/drawing/2014/main" id="{2163F584-3717-7A4A-9601-ABDF482CEEAB}"/>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3C11CC6B-9D86-1822-ABE7-730DA5C567EC}"/>
              </a:ext>
            </a:extLst>
          </p:cNvPr>
          <p:cNvSpPr>
            <a:spLocks noGrp="1"/>
          </p:cNvSpPr>
          <p:nvPr>
            <p:ph type="sldNum" sz="quarter" idx="17"/>
          </p:nvPr>
        </p:nvSpPr>
        <p:spPr/>
        <p:txBody>
          <a:bodyPr/>
          <a:lstStyle/>
          <a:p>
            <a:fld id="{33AD29E7-E12E-493F-B6D8-8CBD2C2BDE16}" type="slidenum">
              <a:rPr lang="en-US" smtClean="0"/>
              <a:t>14</a:t>
            </a:fld>
            <a:endParaRPr lang="en-US"/>
          </a:p>
        </p:txBody>
      </p:sp>
      <p:pic>
        <p:nvPicPr>
          <p:cNvPr id="6" name="Picture 5">
            <a:extLst>
              <a:ext uri="{FF2B5EF4-FFF2-40B4-BE49-F238E27FC236}">
                <a16:creationId xmlns:a16="http://schemas.microsoft.com/office/drawing/2014/main" id="{A19F9B9E-14A1-A197-2E1A-CB9B91635234}"/>
              </a:ext>
            </a:extLst>
          </p:cNvPr>
          <p:cNvPicPr>
            <a:picLocks noChangeAspect="1"/>
          </p:cNvPicPr>
          <p:nvPr/>
        </p:nvPicPr>
        <p:blipFill>
          <a:blip r:embed="rId3"/>
          <a:stretch>
            <a:fillRect/>
          </a:stretch>
        </p:blipFill>
        <p:spPr>
          <a:xfrm>
            <a:off x="760803" y="1706340"/>
            <a:ext cx="10670393" cy="3307008"/>
          </a:xfrm>
          <a:prstGeom prst="rect">
            <a:avLst/>
          </a:prstGeom>
          <a:ln>
            <a:solidFill>
              <a:schemeClr val="tx1"/>
            </a:solidFill>
          </a:ln>
        </p:spPr>
      </p:pic>
    </p:spTree>
    <p:extLst>
      <p:ext uri="{BB962C8B-B14F-4D97-AF65-F5344CB8AC3E}">
        <p14:creationId xmlns:p14="http://schemas.microsoft.com/office/powerpoint/2010/main" val="184877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0AB9E-9819-64A2-6151-5AB7F5D47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8A7F5-E31D-9792-1679-BDB48DC61F09}"/>
              </a:ext>
            </a:extLst>
          </p:cNvPr>
          <p:cNvSpPr>
            <a:spLocks noGrp="1"/>
          </p:cNvSpPr>
          <p:nvPr>
            <p:ph type="title"/>
          </p:nvPr>
        </p:nvSpPr>
        <p:spPr/>
        <p:txBody>
          <a:bodyPr/>
          <a:lstStyle/>
          <a:p>
            <a:r>
              <a:rPr lang="en-US" dirty="0"/>
              <a:t>Application: </a:t>
            </a:r>
            <a:r>
              <a:rPr lang="en-US" dirty="0" err="1"/>
              <a:t>QuantumScape</a:t>
            </a:r>
            <a:endParaRPr lang="en-US" dirty="0">
              <a:solidFill>
                <a:srgbClr val="FF0000"/>
              </a:solidFill>
            </a:endParaRPr>
          </a:p>
        </p:txBody>
      </p:sp>
      <p:sp>
        <p:nvSpPr>
          <p:cNvPr id="4" name="Text Placeholder 3">
            <a:extLst>
              <a:ext uri="{FF2B5EF4-FFF2-40B4-BE49-F238E27FC236}">
                <a16:creationId xmlns:a16="http://schemas.microsoft.com/office/drawing/2014/main" id="{2C70884E-E9A9-6604-2943-1855D786AD3A}"/>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9EC867D0-6901-FFCC-B7DA-9E1816D8D9B8}"/>
              </a:ext>
            </a:extLst>
          </p:cNvPr>
          <p:cNvSpPr>
            <a:spLocks noGrp="1"/>
          </p:cNvSpPr>
          <p:nvPr>
            <p:ph type="sldNum" sz="quarter" idx="17"/>
          </p:nvPr>
        </p:nvSpPr>
        <p:spPr/>
        <p:txBody>
          <a:bodyPr/>
          <a:lstStyle/>
          <a:p>
            <a:fld id="{33AD29E7-E12E-493F-B6D8-8CBD2C2BDE16}" type="slidenum">
              <a:rPr lang="en-US" smtClean="0"/>
              <a:t>15</a:t>
            </a:fld>
            <a:endParaRPr lang="en-US"/>
          </a:p>
        </p:txBody>
      </p:sp>
      <p:sp>
        <p:nvSpPr>
          <p:cNvPr id="3" name="Text Placeholder 2">
            <a:extLst>
              <a:ext uri="{FF2B5EF4-FFF2-40B4-BE49-F238E27FC236}">
                <a16:creationId xmlns:a16="http://schemas.microsoft.com/office/drawing/2014/main" id="{7AB8172A-B2E7-B7EE-206C-C7C469EB5DF0}"/>
              </a:ext>
            </a:extLst>
          </p:cNvPr>
          <p:cNvSpPr>
            <a:spLocks noGrp="1"/>
          </p:cNvSpPr>
          <p:nvPr>
            <p:ph type="body" sz="quarter" idx="20"/>
          </p:nvPr>
        </p:nvSpPr>
        <p:spPr>
          <a:xfrm>
            <a:off x="652462" y="1466396"/>
            <a:ext cx="10370190" cy="3114071"/>
          </a:xfrm>
        </p:spPr>
        <p:txBody>
          <a:bodyPr>
            <a:normAutofit fontScale="85000" lnSpcReduction="20000"/>
          </a:bodyPr>
          <a:lstStyle/>
          <a:p>
            <a:pPr marL="457200" indent="-457200">
              <a:lnSpc>
                <a:spcPct val="150000"/>
              </a:lnSpc>
              <a:buFont typeface="Arial" panose="020B0604020202020204" pitchFamily="34" charset="0"/>
              <a:buChar char="•"/>
            </a:pPr>
            <a:r>
              <a:rPr lang="en-US" sz="3200" dirty="0" err="1"/>
              <a:t>QuantumScape’s</a:t>
            </a:r>
            <a:r>
              <a:rPr lang="en-US" sz="3200" dirty="0"/>
              <a:t> solid-state battery is designed to enable up to 80% longer range compared to today’s lithium-ion batteries </a:t>
            </a:r>
          </a:p>
          <a:p>
            <a:pPr marL="457200" indent="-457200">
              <a:lnSpc>
                <a:spcPct val="150000"/>
              </a:lnSpc>
              <a:buFont typeface="Arial" panose="020B0604020202020204" pitchFamily="34" charset="0"/>
              <a:buChar char="•"/>
            </a:pPr>
            <a:r>
              <a:rPr lang="en-US" sz="3200" dirty="0"/>
              <a:t>15-min charge to 80% capacity</a:t>
            </a:r>
          </a:p>
          <a:p>
            <a:pPr marL="457200" indent="-457200">
              <a:lnSpc>
                <a:spcPct val="150000"/>
              </a:lnSpc>
              <a:buFont typeface="Arial" panose="020B0604020202020204" pitchFamily="34" charset="0"/>
              <a:buChar char="•"/>
            </a:pPr>
            <a:r>
              <a:rPr lang="en-US" sz="3200" dirty="0"/>
              <a:t>Lasting hundreds of thousands of miles in a wide range  of temperatures up to (-30 degrees Celsius)</a:t>
            </a:r>
          </a:p>
        </p:txBody>
      </p:sp>
    </p:spTree>
    <p:extLst>
      <p:ext uri="{BB962C8B-B14F-4D97-AF65-F5344CB8AC3E}">
        <p14:creationId xmlns:p14="http://schemas.microsoft.com/office/powerpoint/2010/main" val="61784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C49DC-E557-0152-532A-057DCDA73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4A8F7-6EF8-1013-9084-265AC1C67AEE}"/>
              </a:ext>
            </a:extLst>
          </p:cNvPr>
          <p:cNvSpPr>
            <a:spLocks noGrp="1"/>
          </p:cNvSpPr>
          <p:nvPr>
            <p:ph type="title"/>
          </p:nvPr>
        </p:nvSpPr>
        <p:spPr/>
        <p:txBody>
          <a:bodyPr/>
          <a:lstStyle/>
          <a:p>
            <a:r>
              <a:rPr lang="en-US" dirty="0"/>
              <a:t>Application: Samsung SDI</a:t>
            </a:r>
            <a:endParaRPr lang="en-US" dirty="0">
              <a:solidFill>
                <a:srgbClr val="FF0000"/>
              </a:solidFill>
            </a:endParaRPr>
          </a:p>
        </p:txBody>
      </p:sp>
      <p:sp>
        <p:nvSpPr>
          <p:cNvPr id="4" name="Text Placeholder 3">
            <a:extLst>
              <a:ext uri="{FF2B5EF4-FFF2-40B4-BE49-F238E27FC236}">
                <a16:creationId xmlns:a16="http://schemas.microsoft.com/office/drawing/2014/main" id="{58858508-0775-5B00-15FD-D306BA8766EA}"/>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60C73145-12B8-F597-9304-F76B7EFAEF4A}"/>
              </a:ext>
            </a:extLst>
          </p:cNvPr>
          <p:cNvSpPr>
            <a:spLocks noGrp="1"/>
          </p:cNvSpPr>
          <p:nvPr>
            <p:ph type="sldNum" sz="quarter" idx="17"/>
          </p:nvPr>
        </p:nvSpPr>
        <p:spPr/>
        <p:txBody>
          <a:bodyPr/>
          <a:lstStyle/>
          <a:p>
            <a:fld id="{33AD29E7-E12E-493F-B6D8-8CBD2C2BDE16}" type="slidenum">
              <a:rPr lang="en-US" smtClean="0"/>
              <a:t>16</a:t>
            </a:fld>
            <a:endParaRPr lang="en-US"/>
          </a:p>
        </p:txBody>
      </p:sp>
      <p:pic>
        <p:nvPicPr>
          <p:cNvPr id="7" name="Picture 6">
            <a:extLst>
              <a:ext uri="{FF2B5EF4-FFF2-40B4-BE49-F238E27FC236}">
                <a16:creationId xmlns:a16="http://schemas.microsoft.com/office/drawing/2014/main" id="{9996B29B-2006-1461-69B7-10080638E477}"/>
              </a:ext>
            </a:extLst>
          </p:cNvPr>
          <p:cNvPicPr>
            <a:picLocks noChangeAspect="1"/>
          </p:cNvPicPr>
          <p:nvPr/>
        </p:nvPicPr>
        <p:blipFill>
          <a:blip r:embed="rId3"/>
          <a:stretch>
            <a:fillRect/>
          </a:stretch>
        </p:blipFill>
        <p:spPr>
          <a:xfrm>
            <a:off x="3463865" y="1375442"/>
            <a:ext cx="5410069" cy="4628987"/>
          </a:xfrm>
          <a:prstGeom prst="rect">
            <a:avLst/>
          </a:prstGeom>
          <a:ln>
            <a:solidFill>
              <a:schemeClr val="tx1"/>
            </a:solidFill>
          </a:ln>
        </p:spPr>
      </p:pic>
    </p:spTree>
    <p:extLst>
      <p:ext uri="{BB962C8B-B14F-4D97-AF65-F5344CB8AC3E}">
        <p14:creationId xmlns:p14="http://schemas.microsoft.com/office/powerpoint/2010/main" val="110451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839CA-0F7C-9513-CFE8-F8E1A8616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9C929-2E30-D777-E360-6A9E8613B6DC}"/>
              </a:ext>
            </a:extLst>
          </p:cNvPr>
          <p:cNvSpPr>
            <a:spLocks noGrp="1"/>
          </p:cNvSpPr>
          <p:nvPr>
            <p:ph type="title"/>
          </p:nvPr>
        </p:nvSpPr>
        <p:spPr/>
        <p:txBody>
          <a:bodyPr/>
          <a:lstStyle/>
          <a:p>
            <a:r>
              <a:rPr lang="en-US" dirty="0"/>
              <a:t>Application: Samsung SDI</a:t>
            </a:r>
            <a:endParaRPr lang="en-US" dirty="0">
              <a:solidFill>
                <a:srgbClr val="FF0000"/>
              </a:solidFill>
            </a:endParaRPr>
          </a:p>
        </p:txBody>
      </p:sp>
      <p:sp>
        <p:nvSpPr>
          <p:cNvPr id="4" name="Text Placeholder 3">
            <a:extLst>
              <a:ext uri="{FF2B5EF4-FFF2-40B4-BE49-F238E27FC236}">
                <a16:creationId xmlns:a16="http://schemas.microsoft.com/office/drawing/2014/main" id="{76F58F76-461A-4FAF-50EA-3474B6CBB92F}"/>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83D338A0-93B0-7A48-0425-A336F5B1CF58}"/>
              </a:ext>
            </a:extLst>
          </p:cNvPr>
          <p:cNvSpPr>
            <a:spLocks noGrp="1"/>
          </p:cNvSpPr>
          <p:nvPr>
            <p:ph type="sldNum" sz="quarter" idx="17"/>
          </p:nvPr>
        </p:nvSpPr>
        <p:spPr/>
        <p:txBody>
          <a:bodyPr/>
          <a:lstStyle/>
          <a:p>
            <a:fld id="{33AD29E7-E12E-493F-B6D8-8CBD2C2BDE16}" type="slidenum">
              <a:rPr lang="en-US" smtClean="0"/>
              <a:t>17</a:t>
            </a:fld>
            <a:endParaRPr lang="en-US"/>
          </a:p>
        </p:txBody>
      </p:sp>
      <p:sp>
        <p:nvSpPr>
          <p:cNvPr id="3" name="Text Placeholder 2">
            <a:extLst>
              <a:ext uri="{FF2B5EF4-FFF2-40B4-BE49-F238E27FC236}">
                <a16:creationId xmlns:a16="http://schemas.microsoft.com/office/drawing/2014/main" id="{2FAC6AF8-1F98-F12A-72E4-C74034A2F3EE}"/>
              </a:ext>
            </a:extLst>
          </p:cNvPr>
          <p:cNvSpPr>
            <a:spLocks noGrp="1"/>
          </p:cNvSpPr>
          <p:nvPr>
            <p:ph type="body" sz="quarter" idx="20"/>
          </p:nvPr>
        </p:nvSpPr>
        <p:spPr>
          <a:xfrm>
            <a:off x="652462" y="1466396"/>
            <a:ext cx="10370190" cy="2936271"/>
          </a:xfrm>
        </p:spPr>
        <p:txBody>
          <a:bodyPr>
            <a:normAutofit fontScale="77500" lnSpcReduction="20000"/>
          </a:bodyPr>
          <a:lstStyle/>
          <a:p>
            <a:pPr marL="457200" indent="-457200">
              <a:lnSpc>
                <a:spcPct val="150000"/>
              </a:lnSpc>
              <a:buFont typeface="Arial" panose="020B0604020202020204" pitchFamily="34" charset="0"/>
              <a:buChar char="•"/>
            </a:pPr>
            <a:r>
              <a:rPr lang="en-US" sz="3200" dirty="0"/>
              <a:t>Start mass production in 2027</a:t>
            </a:r>
          </a:p>
          <a:p>
            <a:pPr marL="457200" indent="-457200">
              <a:lnSpc>
                <a:spcPct val="150000"/>
              </a:lnSpc>
              <a:buFont typeface="Arial" panose="020B0604020202020204" pitchFamily="34" charset="0"/>
              <a:buChar char="•"/>
            </a:pPr>
            <a:r>
              <a:rPr lang="en-US" sz="3200" dirty="0"/>
              <a:t>“We have delivered samples to customers from the end of last year (2023) and have received positive feedback”</a:t>
            </a:r>
          </a:p>
          <a:p>
            <a:pPr marL="457200" indent="-457200">
              <a:lnSpc>
                <a:spcPct val="150000"/>
              </a:lnSpc>
              <a:buFont typeface="Arial" panose="020B0604020202020204" pitchFamily="34" charset="0"/>
              <a:buChar char="•"/>
            </a:pPr>
            <a:r>
              <a:rPr lang="en-US" sz="3200" dirty="0"/>
              <a:t>Aiming to achieve a volumetric density of 900 watt-hours per </a:t>
            </a:r>
            <a:r>
              <a:rPr lang="en-US" sz="3200" dirty="0" err="1"/>
              <a:t>litre</a:t>
            </a:r>
            <a:r>
              <a:rPr lang="en-US" sz="3200" dirty="0"/>
              <a:t> and an energy density that is 40% higher than that of prismatic cells </a:t>
            </a:r>
          </a:p>
        </p:txBody>
      </p:sp>
    </p:spTree>
    <p:extLst>
      <p:ext uri="{BB962C8B-B14F-4D97-AF65-F5344CB8AC3E}">
        <p14:creationId xmlns:p14="http://schemas.microsoft.com/office/powerpoint/2010/main" val="54471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BE416-F5DF-0FD6-D46A-06FCEAA67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80E0F-377E-87E3-63D3-55ECAACA4DA7}"/>
              </a:ext>
            </a:extLst>
          </p:cNvPr>
          <p:cNvSpPr>
            <a:spLocks noGrp="1"/>
          </p:cNvSpPr>
          <p:nvPr>
            <p:ph type="title"/>
          </p:nvPr>
        </p:nvSpPr>
        <p:spPr/>
        <p:txBody>
          <a:bodyPr/>
          <a:lstStyle/>
          <a:p>
            <a:r>
              <a:rPr lang="en-US" dirty="0"/>
              <a:t>Application: NASA</a:t>
            </a:r>
            <a:endParaRPr lang="en-US" dirty="0">
              <a:solidFill>
                <a:srgbClr val="FF0000"/>
              </a:solidFill>
            </a:endParaRPr>
          </a:p>
        </p:txBody>
      </p:sp>
      <p:sp>
        <p:nvSpPr>
          <p:cNvPr id="4" name="Text Placeholder 3">
            <a:extLst>
              <a:ext uri="{FF2B5EF4-FFF2-40B4-BE49-F238E27FC236}">
                <a16:creationId xmlns:a16="http://schemas.microsoft.com/office/drawing/2014/main" id="{EE526FDC-7FA5-53C3-83EB-B921B26F02D1}"/>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F88AD1D5-5DCA-4098-9C9F-2C42FE6C7016}"/>
              </a:ext>
            </a:extLst>
          </p:cNvPr>
          <p:cNvSpPr>
            <a:spLocks noGrp="1"/>
          </p:cNvSpPr>
          <p:nvPr>
            <p:ph type="sldNum" sz="quarter" idx="17"/>
          </p:nvPr>
        </p:nvSpPr>
        <p:spPr/>
        <p:txBody>
          <a:bodyPr/>
          <a:lstStyle/>
          <a:p>
            <a:fld id="{33AD29E7-E12E-493F-B6D8-8CBD2C2BDE16}" type="slidenum">
              <a:rPr lang="en-US" smtClean="0"/>
              <a:t>18</a:t>
            </a:fld>
            <a:endParaRPr lang="en-US"/>
          </a:p>
        </p:txBody>
      </p:sp>
      <p:pic>
        <p:nvPicPr>
          <p:cNvPr id="6" name="Picture 5">
            <a:extLst>
              <a:ext uri="{FF2B5EF4-FFF2-40B4-BE49-F238E27FC236}">
                <a16:creationId xmlns:a16="http://schemas.microsoft.com/office/drawing/2014/main" id="{37D526B1-F105-763A-5397-C363B260A319}"/>
              </a:ext>
            </a:extLst>
          </p:cNvPr>
          <p:cNvPicPr>
            <a:picLocks noChangeAspect="1"/>
          </p:cNvPicPr>
          <p:nvPr/>
        </p:nvPicPr>
        <p:blipFill>
          <a:blip r:embed="rId3"/>
          <a:stretch>
            <a:fillRect/>
          </a:stretch>
        </p:blipFill>
        <p:spPr>
          <a:xfrm>
            <a:off x="3892223" y="1297346"/>
            <a:ext cx="4407554" cy="4815302"/>
          </a:xfrm>
          <a:prstGeom prst="rect">
            <a:avLst/>
          </a:prstGeom>
          <a:ln>
            <a:solidFill>
              <a:schemeClr val="tx1"/>
            </a:solidFill>
          </a:ln>
        </p:spPr>
      </p:pic>
    </p:spTree>
    <p:extLst>
      <p:ext uri="{BB962C8B-B14F-4D97-AF65-F5344CB8AC3E}">
        <p14:creationId xmlns:p14="http://schemas.microsoft.com/office/powerpoint/2010/main" val="33717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1AAB1A-C494-5B92-0DE9-7B26055AC76B}"/>
              </a:ext>
            </a:extLst>
          </p:cNvPr>
          <p:cNvSpPr>
            <a:spLocks noGrp="1"/>
          </p:cNvSpPr>
          <p:nvPr>
            <p:ph type="body" sz="quarter" idx="12"/>
          </p:nvPr>
        </p:nvSpPr>
        <p:spPr>
          <a:xfrm>
            <a:off x="1627542" y="1853184"/>
            <a:ext cx="9470733" cy="3172206"/>
          </a:xfrm>
        </p:spPr>
        <p:txBody>
          <a:bodyPr vert="horz" lIns="91440" tIns="45720" rIns="91440" bIns="45720" rtlCol="0" anchor="t">
            <a:normAutofit/>
          </a:bodyPr>
          <a:lstStyle/>
          <a:p>
            <a:pPr marL="342900" indent="-342900">
              <a:buFont typeface="Wingdings" pitchFamily="2" charset="2"/>
              <a:buChar char="§"/>
            </a:pPr>
            <a:r>
              <a:rPr lang="en-US" sz="2800" b="1" dirty="0">
                <a:solidFill>
                  <a:schemeClr val="bg2"/>
                </a:solidFill>
              </a:rPr>
              <a:t>Introduction</a:t>
            </a:r>
          </a:p>
          <a:p>
            <a:pPr marL="342900" indent="-342900">
              <a:buFont typeface="Wingdings" pitchFamily="2" charset="2"/>
              <a:buChar char="§"/>
            </a:pPr>
            <a:r>
              <a:rPr lang="en-US" sz="2800" dirty="0"/>
              <a:t>Theory</a:t>
            </a:r>
            <a:endParaRPr lang="en-US" sz="2800" dirty="0">
              <a:ea typeface="Source Sans Pro"/>
            </a:endParaRPr>
          </a:p>
          <a:p>
            <a:pPr marL="342900" indent="-342900">
              <a:buFont typeface="Wingdings" pitchFamily="2" charset="2"/>
              <a:buChar char="§"/>
            </a:pPr>
            <a:r>
              <a:rPr lang="en-US" sz="2800" dirty="0"/>
              <a:t>Advantages</a:t>
            </a:r>
            <a:endParaRPr lang="en-US" sz="2800" dirty="0">
              <a:ea typeface="Source Sans Pro"/>
            </a:endParaRPr>
          </a:p>
          <a:p>
            <a:pPr marL="342900" indent="-342900">
              <a:buFont typeface="Wingdings" pitchFamily="2" charset="2"/>
              <a:buChar char="§"/>
            </a:pPr>
            <a:r>
              <a:rPr lang="en-US" sz="2800" dirty="0">
                <a:ea typeface="Source Sans Pro"/>
              </a:rPr>
              <a:t>Applications</a:t>
            </a:r>
          </a:p>
          <a:p>
            <a:pPr marL="342900" indent="-342900">
              <a:buFont typeface="Wingdings" pitchFamily="2" charset="2"/>
              <a:buChar char="§"/>
            </a:pPr>
            <a:r>
              <a:rPr lang="en-US" sz="2800" dirty="0"/>
              <a:t>Conclusion/Future Uses</a:t>
            </a:r>
            <a:endParaRPr lang="en-US" sz="2800" dirty="0">
              <a:ea typeface="Source Sans Pro"/>
            </a:endParaRPr>
          </a:p>
        </p:txBody>
      </p:sp>
      <p:sp>
        <p:nvSpPr>
          <p:cNvPr id="4" name="Text Placeholder 3">
            <a:extLst>
              <a:ext uri="{FF2B5EF4-FFF2-40B4-BE49-F238E27FC236}">
                <a16:creationId xmlns:a16="http://schemas.microsoft.com/office/drawing/2014/main" id="{AFCA64B4-E0FE-7BDC-DE49-06A449A8A056}"/>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6" name="Slide Number Placeholder 5">
            <a:extLst>
              <a:ext uri="{FF2B5EF4-FFF2-40B4-BE49-F238E27FC236}">
                <a16:creationId xmlns:a16="http://schemas.microsoft.com/office/drawing/2014/main" id="{94810952-9F2A-4B53-C2BC-101A09C7436F}"/>
              </a:ext>
            </a:extLst>
          </p:cNvPr>
          <p:cNvSpPr>
            <a:spLocks noGrp="1"/>
          </p:cNvSpPr>
          <p:nvPr>
            <p:ph type="sldNum" sz="quarter" idx="11"/>
          </p:nvPr>
        </p:nvSpPr>
        <p:spPr/>
        <p:txBody>
          <a:bodyPr/>
          <a:lstStyle/>
          <a:p>
            <a:fld id="{33AD29E7-E12E-493F-B6D8-8CBD2C2BDE16}" type="slidenum">
              <a:rPr lang="en-US" smtClean="0"/>
              <a:t>1</a:t>
            </a:fld>
            <a:endParaRPr lang="en-US"/>
          </a:p>
        </p:txBody>
      </p:sp>
    </p:spTree>
    <p:extLst>
      <p:ext uri="{BB962C8B-B14F-4D97-AF65-F5344CB8AC3E}">
        <p14:creationId xmlns:p14="http://schemas.microsoft.com/office/powerpoint/2010/main" val="614020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ED7E5-583C-F156-5B11-CB63026E9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274D1-AEA0-2014-1BE4-7F483A37DC82}"/>
              </a:ext>
            </a:extLst>
          </p:cNvPr>
          <p:cNvSpPr>
            <a:spLocks noGrp="1"/>
          </p:cNvSpPr>
          <p:nvPr>
            <p:ph type="title"/>
          </p:nvPr>
        </p:nvSpPr>
        <p:spPr/>
        <p:txBody>
          <a:bodyPr/>
          <a:lstStyle/>
          <a:p>
            <a:r>
              <a:rPr lang="en-US" dirty="0"/>
              <a:t>Application: NASA</a:t>
            </a:r>
            <a:endParaRPr lang="en-US" dirty="0">
              <a:solidFill>
                <a:srgbClr val="FF0000"/>
              </a:solidFill>
            </a:endParaRPr>
          </a:p>
        </p:txBody>
      </p:sp>
      <p:sp>
        <p:nvSpPr>
          <p:cNvPr id="4" name="Text Placeholder 3">
            <a:extLst>
              <a:ext uri="{FF2B5EF4-FFF2-40B4-BE49-F238E27FC236}">
                <a16:creationId xmlns:a16="http://schemas.microsoft.com/office/drawing/2014/main" id="{EB08C303-8FAD-2596-81FC-6D40854F3921}"/>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549A836A-197D-0745-7841-369332203FEC}"/>
              </a:ext>
            </a:extLst>
          </p:cNvPr>
          <p:cNvSpPr>
            <a:spLocks noGrp="1"/>
          </p:cNvSpPr>
          <p:nvPr>
            <p:ph type="sldNum" sz="quarter" idx="17"/>
          </p:nvPr>
        </p:nvSpPr>
        <p:spPr/>
        <p:txBody>
          <a:bodyPr/>
          <a:lstStyle/>
          <a:p>
            <a:fld id="{33AD29E7-E12E-493F-B6D8-8CBD2C2BDE16}" type="slidenum">
              <a:rPr lang="en-US" smtClean="0"/>
              <a:t>19</a:t>
            </a:fld>
            <a:endParaRPr lang="en-US"/>
          </a:p>
        </p:txBody>
      </p:sp>
      <p:sp>
        <p:nvSpPr>
          <p:cNvPr id="3" name="Text Placeholder 2">
            <a:extLst>
              <a:ext uri="{FF2B5EF4-FFF2-40B4-BE49-F238E27FC236}">
                <a16:creationId xmlns:a16="http://schemas.microsoft.com/office/drawing/2014/main" id="{568DD483-2CE9-DD5B-E767-0DB09E3F5D16}"/>
              </a:ext>
            </a:extLst>
          </p:cNvPr>
          <p:cNvSpPr>
            <a:spLocks noGrp="1"/>
          </p:cNvSpPr>
          <p:nvPr>
            <p:ph type="body" sz="quarter" idx="20"/>
          </p:nvPr>
        </p:nvSpPr>
        <p:spPr>
          <a:xfrm>
            <a:off x="652462" y="1291828"/>
            <a:ext cx="11539537" cy="3605066"/>
          </a:xfrm>
        </p:spPr>
        <p:txBody>
          <a:bodyPr>
            <a:normAutofit fontScale="77500" lnSpcReduction="20000"/>
          </a:bodyPr>
          <a:lstStyle/>
          <a:p>
            <a:pPr marL="457200" indent="-457200">
              <a:lnSpc>
                <a:spcPct val="150000"/>
              </a:lnSpc>
              <a:buFont typeface="Arial" panose="020B0604020202020204" pitchFamily="34" charset="0"/>
              <a:buChar char="•"/>
            </a:pPr>
            <a:r>
              <a:rPr lang="en-US" sz="3200" dirty="0"/>
              <a:t>Use of SSBs for aviation applications such as electric propelled aircrafts and advanced air mobility</a:t>
            </a:r>
          </a:p>
          <a:p>
            <a:pPr marL="457200" indent="-457200">
              <a:lnSpc>
                <a:spcPct val="150000"/>
              </a:lnSpc>
              <a:buFont typeface="Arial" panose="020B0604020202020204" pitchFamily="34" charset="0"/>
              <a:buChar char="•"/>
            </a:pPr>
            <a:r>
              <a:rPr lang="en-US" sz="3200" dirty="0"/>
              <a:t>SABERS (Solid-state Architecture Batteries for Enhanced Rechargeability and Safety) </a:t>
            </a:r>
          </a:p>
          <a:p>
            <a:pPr marL="1143000" lvl="1" indent="-457200">
              <a:lnSpc>
                <a:spcPct val="150000"/>
              </a:lnSpc>
            </a:pPr>
            <a:r>
              <a:rPr lang="en-US" sz="2600" dirty="0">
                <a:solidFill>
                  <a:schemeClr val="tx2"/>
                </a:solidFill>
              </a:rPr>
              <a:t>500 watts-hour per kilogram – double that of an electric car</a:t>
            </a:r>
          </a:p>
          <a:p>
            <a:pPr marL="1143000" lvl="1" indent="-457200">
              <a:lnSpc>
                <a:spcPct val="150000"/>
              </a:lnSpc>
            </a:pPr>
            <a:r>
              <a:rPr lang="en-US" sz="2600" dirty="0">
                <a:solidFill>
                  <a:schemeClr val="tx2"/>
                </a:solidFill>
              </a:rPr>
              <a:t>Operate in temperatures nearly twice as hot as Li-ion batteries</a:t>
            </a:r>
          </a:p>
          <a:p>
            <a:pPr lvl="1" indent="0">
              <a:lnSpc>
                <a:spcPct val="150000"/>
              </a:lnSpc>
              <a:buNone/>
            </a:pPr>
            <a:r>
              <a:rPr lang="en-US" sz="2600" dirty="0">
                <a:solidFill>
                  <a:schemeClr val="tx2"/>
                </a:solidFill>
              </a:rPr>
              <a:t>	     without as much cooling technology </a:t>
            </a:r>
          </a:p>
        </p:txBody>
      </p:sp>
      <p:pic>
        <p:nvPicPr>
          <p:cNvPr id="1026" name="Picture 2" descr="NASA's Sulphur Selenium Battery: Electric Aircraft's Future?">
            <a:extLst>
              <a:ext uri="{FF2B5EF4-FFF2-40B4-BE49-F238E27FC236}">
                <a16:creationId xmlns:a16="http://schemas.microsoft.com/office/drawing/2014/main" id="{AAAD29F8-D2E0-F956-93B4-5E3EDDA02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387" y="3750182"/>
            <a:ext cx="3064867" cy="192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0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C77A1-4301-7BF2-8768-232F4C34E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15F95-62E5-D534-ACF3-EAEC8D96CF71}"/>
              </a:ext>
            </a:extLst>
          </p:cNvPr>
          <p:cNvSpPr>
            <a:spLocks noGrp="1"/>
          </p:cNvSpPr>
          <p:nvPr>
            <p:ph type="title"/>
          </p:nvPr>
        </p:nvSpPr>
        <p:spPr/>
        <p:txBody>
          <a:bodyPr/>
          <a:lstStyle/>
          <a:p>
            <a:r>
              <a:rPr lang="en-US" dirty="0"/>
              <a:t>Application: UIUC</a:t>
            </a:r>
            <a:endParaRPr lang="en-US" dirty="0">
              <a:solidFill>
                <a:srgbClr val="FF0000"/>
              </a:solidFill>
            </a:endParaRPr>
          </a:p>
        </p:txBody>
      </p:sp>
      <p:sp>
        <p:nvSpPr>
          <p:cNvPr id="4" name="Text Placeholder 3">
            <a:extLst>
              <a:ext uri="{FF2B5EF4-FFF2-40B4-BE49-F238E27FC236}">
                <a16:creationId xmlns:a16="http://schemas.microsoft.com/office/drawing/2014/main" id="{379CBC27-96BB-BDA8-72DC-922F79BEC01C}"/>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D7E8F8AD-F579-28E0-B0B2-27FB5B0DC698}"/>
              </a:ext>
            </a:extLst>
          </p:cNvPr>
          <p:cNvSpPr>
            <a:spLocks noGrp="1"/>
          </p:cNvSpPr>
          <p:nvPr>
            <p:ph type="sldNum" sz="quarter" idx="17"/>
          </p:nvPr>
        </p:nvSpPr>
        <p:spPr/>
        <p:txBody>
          <a:bodyPr/>
          <a:lstStyle/>
          <a:p>
            <a:fld id="{33AD29E7-E12E-493F-B6D8-8CBD2C2BDE16}" type="slidenum">
              <a:rPr lang="en-US" smtClean="0"/>
              <a:t>20</a:t>
            </a:fld>
            <a:endParaRPr lang="en-US"/>
          </a:p>
        </p:txBody>
      </p:sp>
      <p:pic>
        <p:nvPicPr>
          <p:cNvPr id="6" name="Picture 5">
            <a:extLst>
              <a:ext uri="{FF2B5EF4-FFF2-40B4-BE49-F238E27FC236}">
                <a16:creationId xmlns:a16="http://schemas.microsoft.com/office/drawing/2014/main" id="{25988CA3-EE16-E217-6378-6C6EDE5321A6}"/>
              </a:ext>
            </a:extLst>
          </p:cNvPr>
          <p:cNvPicPr>
            <a:picLocks noChangeAspect="1"/>
          </p:cNvPicPr>
          <p:nvPr/>
        </p:nvPicPr>
        <p:blipFill>
          <a:blip r:embed="rId3"/>
          <a:stretch>
            <a:fillRect/>
          </a:stretch>
        </p:blipFill>
        <p:spPr>
          <a:xfrm>
            <a:off x="3776655" y="1266764"/>
            <a:ext cx="6736095" cy="4081323"/>
          </a:xfrm>
          <a:prstGeom prst="rect">
            <a:avLst/>
          </a:prstGeom>
          <a:ln>
            <a:solidFill>
              <a:schemeClr val="tx1"/>
            </a:solidFill>
          </a:ln>
        </p:spPr>
      </p:pic>
      <p:pic>
        <p:nvPicPr>
          <p:cNvPr id="9" name="Picture 8">
            <a:extLst>
              <a:ext uri="{FF2B5EF4-FFF2-40B4-BE49-F238E27FC236}">
                <a16:creationId xmlns:a16="http://schemas.microsoft.com/office/drawing/2014/main" id="{B94655AA-F9FD-24D9-058C-A8806D3DAF02}"/>
              </a:ext>
            </a:extLst>
          </p:cNvPr>
          <p:cNvPicPr>
            <a:picLocks noChangeAspect="1"/>
          </p:cNvPicPr>
          <p:nvPr/>
        </p:nvPicPr>
        <p:blipFill>
          <a:blip r:embed="rId4"/>
          <a:stretch>
            <a:fillRect/>
          </a:stretch>
        </p:blipFill>
        <p:spPr>
          <a:xfrm>
            <a:off x="381864" y="3356010"/>
            <a:ext cx="2902099" cy="2762392"/>
          </a:xfrm>
          <a:prstGeom prst="rect">
            <a:avLst/>
          </a:prstGeom>
        </p:spPr>
      </p:pic>
    </p:spTree>
    <p:extLst>
      <p:ext uri="{BB962C8B-B14F-4D97-AF65-F5344CB8AC3E}">
        <p14:creationId xmlns:p14="http://schemas.microsoft.com/office/powerpoint/2010/main" val="1748747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DDC34-6079-86D5-930D-10AC01121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21B8A-C5B1-329B-01E5-7562C8754826}"/>
              </a:ext>
            </a:extLst>
          </p:cNvPr>
          <p:cNvSpPr>
            <a:spLocks noGrp="1"/>
          </p:cNvSpPr>
          <p:nvPr>
            <p:ph type="title"/>
          </p:nvPr>
        </p:nvSpPr>
        <p:spPr/>
        <p:txBody>
          <a:bodyPr/>
          <a:lstStyle/>
          <a:p>
            <a:r>
              <a:rPr lang="en-US" dirty="0"/>
              <a:t>Application: UIUC</a:t>
            </a:r>
            <a:endParaRPr lang="en-US" dirty="0">
              <a:solidFill>
                <a:srgbClr val="FF0000"/>
              </a:solidFill>
            </a:endParaRPr>
          </a:p>
        </p:txBody>
      </p:sp>
      <p:sp>
        <p:nvSpPr>
          <p:cNvPr id="4" name="Text Placeholder 3">
            <a:extLst>
              <a:ext uri="{FF2B5EF4-FFF2-40B4-BE49-F238E27FC236}">
                <a16:creationId xmlns:a16="http://schemas.microsoft.com/office/drawing/2014/main" id="{D169BAED-9FA7-3765-7EC0-1DB308A72F4E}"/>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8B6090F9-64DB-E388-06D2-CF9A4AB27945}"/>
              </a:ext>
            </a:extLst>
          </p:cNvPr>
          <p:cNvSpPr>
            <a:spLocks noGrp="1"/>
          </p:cNvSpPr>
          <p:nvPr>
            <p:ph type="sldNum" sz="quarter" idx="17"/>
          </p:nvPr>
        </p:nvSpPr>
        <p:spPr/>
        <p:txBody>
          <a:bodyPr/>
          <a:lstStyle/>
          <a:p>
            <a:fld id="{33AD29E7-E12E-493F-B6D8-8CBD2C2BDE16}" type="slidenum">
              <a:rPr lang="en-US" smtClean="0"/>
              <a:t>21</a:t>
            </a:fld>
            <a:endParaRPr lang="en-US"/>
          </a:p>
        </p:txBody>
      </p:sp>
      <p:sp>
        <p:nvSpPr>
          <p:cNvPr id="7" name="Text Placeholder 6">
            <a:extLst>
              <a:ext uri="{FF2B5EF4-FFF2-40B4-BE49-F238E27FC236}">
                <a16:creationId xmlns:a16="http://schemas.microsoft.com/office/drawing/2014/main" id="{F791A6BA-467A-3C5E-3A4B-BF96A012934E}"/>
              </a:ext>
            </a:extLst>
          </p:cNvPr>
          <p:cNvSpPr>
            <a:spLocks noGrp="1"/>
          </p:cNvSpPr>
          <p:nvPr>
            <p:ph type="body" sz="quarter" idx="20"/>
          </p:nvPr>
        </p:nvSpPr>
        <p:spPr>
          <a:xfrm>
            <a:off x="652462" y="1296287"/>
            <a:ext cx="11134845" cy="3167832"/>
          </a:xfrm>
        </p:spPr>
        <p:txBody>
          <a:bodyPr>
            <a:normAutofit fontScale="92500"/>
          </a:bodyPr>
          <a:lstStyle/>
          <a:p>
            <a:pPr marL="342900" indent="-342900">
              <a:buFontTx/>
              <a:buChar char="-"/>
            </a:pPr>
            <a:r>
              <a:rPr lang="en-US" sz="2400" dirty="0"/>
              <a:t>Cathode/Anode electrodes are made from solid materials, and their volumes change as lithium is transferred back and forth between charging and discharging cycles, previously not an issue in liquid electrolyte </a:t>
            </a:r>
          </a:p>
          <a:p>
            <a:pPr marL="342900" indent="-342900">
              <a:buFontTx/>
              <a:buChar char="-"/>
            </a:pPr>
            <a:r>
              <a:rPr lang="en-US" sz="2400" dirty="0"/>
              <a:t>Previous solution: Applying enormous pressure (80 MPa) to keep everything in contact </a:t>
            </a:r>
          </a:p>
          <a:p>
            <a:pPr marL="1028700" lvl="1" indent="-342900">
              <a:buFontTx/>
              <a:buChar char="-"/>
            </a:pPr>
            <a:r>
              <a:rPr lang="en-US" sz="2000" dirty="0">
                <a:solidFill>
                  <a:schemeClr val="tx2"/>
                </a:solidFill>
              </a:rPr>
              <a:t>Not practical for real world application (1-2 MPa)</a:t>
            </a:r>
          </a:p>
          <a:p>
            <a:pPr marL="342900" indent="-342900">
              <a:buFontTx/>
              <a:buChar char="-"/>
            </a:pPr>
            <a:r>
              <a:rPr lang="en-US" sz="2400" dirty="0"/>
              <a:t>Discovered solution: </a:t>
            </a:r>
            <a:r>
              <a:rPr lang="en-US" sz="2400" dirty="0" err="1"/>
              <a:t>Chemomechanical</a:t>
            </a:r>
            <a:r>
              <a:rPr lang="en-US" sz="2400" dirty="0"/>
              <a:t> nature of component’s expansion and contraction, can be designed such that the changing components operate in concert</a:t>
            </a:r>
          </a:p>
          <a:p>
            <a:pPr marL="1028700" lvl="1" indent="-342900">
              <a:buFontTx/>
              <a:buChar char="-"/>
            </a:pPr>
            <a:r>
              <a:rPr lang="en-US" sz="2000" dirty="0">
                <a:solidFill>
                  <a:schemeClr val="tx2"/>
                </a:solidFill>
              </a:rPr>
              <a:t>Cathode’s </a:t>
            </a:r>
            <a:r>
              <a:rPr lang="en-US" sz="2000" dirty="0" err="1">
                <a:solidFill>
                  <a:schemeClr val="tx2"/>
                </a:solidFill>
              </a:rPr>
              <a:t>chemomechanics</a:t>
            </a:r>
            <a:r>
              <a:rPr lang="en-US" sz="2000" dirty="0">
                <a:solidFill>
                  <a:schemeClr val="tx2"/>
                </a:solidFill>
              </a:rPr>
              <a:t> strongly impacts cycling performance of the anode</a:t>
            </a:r>
          </a:p>
        </p:txBody>
      </p:sp>
      <p:pic>
        <p:nvPicPr>
          <p:cNvPr id="8" name="Picture 2">
            <a:extLst>
              <a:ext uri="{FF2B5EF4-FFF2-40B4-BE49-F238E27FC236}">
                <a16:creationId xmlns:a16="http://schemas.microsoft.com/office/drawing/2014/main" id="{D8C92343-AB54-FCD6-6A55-D6F584BFD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518" y="4241588"/>
            <a:ext cx="3503272" cy="197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4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3F4DD-3174-8244-982C-478DE26810C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DB25825-FC92-3AB7-50DE-2BE9B34C78FC}"/>
              </a:ext>
            </a:extLst>
          </p:cNvPr>
          <p:cNvSpPr>
            <a:spLocks noGrp="1"/>
          </p:cNvSpPr>
          <p:nvPr>
            <p:ph type="body" sz="quarter" idx="12"/>
          </p:nvPr>
        </p:nvSpPr>
        <p:spPr>
          <a:xfrm>
            <a:off x="1627542" y="1853184"/>
            <a:ext cx="9470733" cy="3172206"/>
          </a:xfrm>
        </p:spPr>
        <p:txBody>
          <a:bodyPr vert="horz" lIns="91440" tIns="45720" rIns="91440" bIns="45720" rtlCol="0" anchor="t">
            <a:normAutofit/>
          </a:bodyPr>
          <a:lstStyle/>
          <a:p>
            <a:pPr marL="342900" indent="-342900">
              <a:buFont typeface="Wingdings" pitchFamily="2" charset="2"/>
              <a:buChar char="§"/>
            </a:pPr>
            <a:r>
              <a:rPr lang="en-US" sz="2800" dirty="0"/>
              <a:t>Introduction</a:t>
            </a:r>
          </a:p>
          <a:p>
            <a:pPr marL="342900" indent="-342900">
              <a:buFont typeface="Wingdings" pitchFamily="2" charset="2"/>
              <a:buChar char="§"/>
            </a:pPr>
            <a:r>
              <a:rPr lang="en-US" sz="2800" dirty="0"/>
              <a:t>Theory</a:t>
            </a:r>
            <a:endParaRPr lang="en-US" sz="2800" dirty="0">
              <a:ea typeface="Source Sans Pro"/>
            </a:endParaRPr>
          </a:p>
          <a:p>
            <a:pPr marL="342900" indent="-342900">
              <a:buFont typeface="Wingdings" pitchFamily="2" charset="2"/>
              <a:buChar char="§"/>
            </a:pPr>
            <a:r>
              <a:rPr lang="en-US" sz="2800" dirty="0"/>
              <a:t>Advantages</a:t>
            </a:r>
            <a:endParaRPr lang="en-US" sz="2800" dirty="0">
              <a:ea typeface="Source Sans Pro"/>
            </a:endParaRPr>
          </a:p>
          <a:p>
            <a:pPr marL="342900" indent="-342900">
              <a:buFont typeface="Wingdings" pitchFamily="2" charset="2"/>
              <a:buChar char="§"/>
            </a:pPr>
            <a:r>
              <a:rPr lang="en-US" sz="2800" dirty="0">
                <a:ea typeface="Source Sans Pro"/>
              </a:rPr>
              <a:t>Applications</a:t>
            </a:r>
          </a:p>
          <a:p>
            <a:pPr marL="342900" indent="-342900">
              <a:buFont typeface="Wingdings" pitchFamily="2" charset="2"/>
              <a:buChar char="§"/>
            </a:pPr>
            <a:r>
              <a:rPr lang="en-US" sz="2800" b="1" dirty="0">
                <a:solidFill>
                  <a:schemeClr val="bg2"/>
                </a:solidFill>
              </a:rPr>
              <a:t>Conclusion/Future Uses</a:t>
            </a:r>
            <a:endParaRPr lang="en-US" sz="2800" b="1" dirty="0">
              <a:solidFill>
                <a:schemeClr val="bg2"/>
              </a:solidFill>
              <a:ea typeface="Source Sans Pro"/>
            </a:endParaRPr>
          </a:p>
        </p:txBody>
      </p:sp>
      <p:sp>
        <p:nvSpPr>
          <p:cNvPr id="4" name="Text Placeholder 3">
            <a:extLst>
              <a:ext uri="{FF2B5EF4-FFF2-40B4-BE49-F238E27FC236}">
                <a16:creationId xmlns:a16="http://schemas.microsoft.com/office/drawing/2014/main" id="{7F182517-B4BF-574C-421E-572477C422A6}"/>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6" name="Slide Number Placeholder 5">
            <a:extLst>
              <a:ext uri="{FF2B5EF4-FFF2-40B4-BE49-F238E27FC236}">
                <a16:creationId xmlns:a16="http://schemas.microsoft.com/office/drawing/2014/main" id="{3D70FD89-4AE6-6D44-FF4E-2B8B27CF78D7}"/>
              </a:ext>
            </a:extLst>
          </p:cNvPr>
          <p:cNvSpPr>
            <a:spLocks noGrp="1"/>
          </p:cNvSpPr>
          <p:nvPr>
            <p:ph type="sldNum" sz="quarter" idx="11"/>
          </p:nvPr>
        </p:nvSpPr>
        <p:spPr/>
        <p:txBody>
          <a:bodyPr/>
          <a:lstStyle/>
          <a:p>
            <a:fld id="{33AD29E7-E12E-493F-B6D8-8CBD2C2BDE16}" type="slidenum">
              <a:rPr lang="en-US" smtClean="0"/>
              <a:t>22</a:t>
            </a:fld>
            <a:endParaRPr lang="en-US"/>
          </a:p>
        </p:txBody>
      </p:sp>
    </p:spTree>
    <p:extLst>
      <p:ext uri="{BB962C8B-B14F-4D97-AF65-F5344CB8AC3E}">
        <p14:creationId xmlns:p14="http://schemas.microsoft.com/office/powerpoint/2010/main" val="153624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20B56-0BAA-1CED-0159-7B395A7F1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6D2A7-5C29-658F-6DED-9F672E6B95A4}"/>
              </a:ext>
            </a:extLst>
          </p:cNvPr>
          <p:cNvSpPr>
            <a:spLocks noGrp="1"/>
          </p:cNvSpPr>
          <p:nvPr>
            <p:ph type="title"/>
          </p:nvPr>
        </p:nvSpPr>
        <p:spPr/>
        <p:txBody>
          <a:bodyPr/>
          <a:lstStyle/>
          <a:p>
            <a:r>
              <a:rPr lang="en-US" dirty="0"/>
              <a:t>Conclusion/Future Uses</a:t>
            </a:r>
            <a:endParaRPr lang="en-US" dirty="0">
              <a:solidFill>
                <a:srgbClr val="FF0000"/>
              </a:solidFill>
              <a:ea typeface="Source Sans Pro SemiBold"/>
            </a:endParaRPr>
          </a:p>
        </p:txBody>
      </p:sp>
      <p:sp>
        <p:nvSpPr>
          <p:cNvPr id="3" name="Text Placeholder 2">
            <a:extLst>
              <a:ext uri="{FF2B5EF4-FFF2-40B4-BE49-F238E27FC236}">
                <a16:creationId xmlns:a16="http://schemas.microsoft.com/office/drawing/2014/main" id="{8E9332DF-1814-DC3D-4A2D-C5712763EFD3}"/>
              </a:ext>
            </a:extLst>
          </p:cNvPr>
          <p:cNvSpPr>
            <a:spLocks noGrp="1"/>
          </p:cNvSpPr>
          <p:nvPr>
            <p:ph type="body" sz="quarter" idx="20"/>
          </p:nvPr>
        </p:nvSpPr>
        <p:spPr>
          <a:xfrm>
            <a:off x="813828" y="1466395"/>
            <a:ext cx="10370190" cy="4120309"/>
          </a:xfrm>
        </p:spPr>
        <p:txBody>
          <a:bodyPr vert="horz" lIns="91440" tIns="45720" rIns="91440" bIns="45720" rtlCol="0" anchor="t">
            <a:normAutofit fontScale="92500"/>
          </a:bodyPr>
          <a:lstStyle/>
          <a:p>
            <a:pPr lvl="1"/>
            <a:r>
              <a:rPr lang="en-US" dirty="0"/>
              <a:t>Solid-state batteries are the future for the battery industry with their favorable properties and advantages over the traditional Lithium-ion battery</a:t>
            </a:r>
          </a:p>
          <a:p>
            <a:pPr lvl="1"/>
            <a:endParaRPr lang="en-US" dirty="0"/>
          </a:p>
          <a:p>
            <a:pPr lvl="1"/>
            <a:r>
              <a:rPr lang="en-US" dirty="0"/>
              <a:t>Development is still ongoing, and full-scale production is not expected till 2027 possibly into the 2030s  </a:t>
            </a:r>
          </a:p>
          <a:p>
            <a:pPr lvl="1"/>
            <a:endParaRPr lang="en-US" dirty="0"/>
          </a:p>
          <a:p>
            <a:pPr lvl="1"/>
            <a:r>
              <a:rPr lang="en-US" dirty="0"/>
              <a:t>The applications of solid-state batteries ranges from electric vehicles to large-scale energy storage systems (airplanes/spacecrafts)</a:t>
            </a:r>
          </a:p>
          <a:p>
            <a:pPr marL="457200" lvl="1" indent="0">
              <a:buNone/>
            </a:pPr>
            <a:endParaRPr lang="en-US" dirty="0"/>
          </a:p>
          <a:p>
            <a:pPr lvl="1"/>
            <a:r>
              <a:rPr lang="en-US" dirty="0"/>
              <a:t>There are still many challenges ahead, such as cost and scalability, but the perspectives are positive overall, and many companies are investing into researching the best materials to use</a:t>
            </a:r>
          </a:p>
          <a:p>
            <a:endParaRPr lang="en-US" dirty="0">
              <a:ea typeface="Source Sans Pro"/>
            </a:endParaRPr>
          </a:p>
          <a:p>
            <a:endParaRPr lang="en-US" dirty="0">
              <a:ea typeface="Source Sans Pro"/>
            </a:endParaRPr>
          </a:p>
          <a:p>
            <a:pPr marL="342900" indent="-342900">
              <a:buChar char="•"/>
            </a:pPr>
            <a:endParaRPr lang="en-US" dirty="0">
              <a:ea typeface="Source Sans Pro"/>
            </a:endParaRPr>
          </a:p>
        </p:txBody>
      </p:sp>
      <p:sp>
        <p:nvSpPr>
          <p:cNvPr id="4" name="Text Placeholder 3">
            <a:extLst>
              <a:ext uri="{FF2B5EF4-FFF2-40B4-BE49-F238E27FC236}">
                <a16:creationId xmlns:a16="http://schemas.microsoft.com/office/drawing/2014/main" id="{7F81C947-8590-3D14-86A8-46EE3DDD8C88}"/>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015B52C8-3AF0-935C-6020-42F475504773}"/>
              </a:ext>
            </a:extLst>
          </p:cNvPr>
          <p:cNvSpPr>
            <a:spLocks noGrp="1"/>
          </p:cNvSpPr>
          <p:nvPr>
            <p:ph type="sldNum" sz="quarter" idx="17"/>
          </p:nvPr>
        </p:nvSpPr>
        <p:spPr/>
        <p:txBody>
          <a:bodyPr/>
          <a:lstStyle/>
          <a:p>
            <a:fld id="{33AD29E7-E12E-493F-B6D8-8CBD2C2BDE16}" type="slidenum">
              <a:rPr lang="en-US" smtClean="0"/>
              <a:t>23</a:t>
            </a:fld>
            <a:endParaRPr lang="en-US"/>
          </a:p>
        </p:txBody>
      </p:sp>
    </p:spTree>
    <p:extLst>
      <p:ext uri="{BB962C8B-B14F-4D97-AF65-F5344CB8AC3E}">
        <p14:creationId xmlns:p14="http://schemas.microsoft.com/office/powerpoint/2010/main" val="1825262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A79E-A93E-A3BB-7A93-2DA7EC87D18E}"/>
              </a:ext>
            </a:extLst>
          </p:cNvPr>
          <p:cNvSpPr>
            <a:spLocks noGrp="1"/>
          </p:cNvSpPr>
          <p:nvPr>
            <p:ph type="title"/>
          </p:nvPr>
        </p:nvSpPr>
        <p:spPr/>
        <p:txBody>
          <a:bodyPr/>
          <a:lstStyle/>
          <a:p>
            <a:r>
              <a:rPr lang="en-US"/>
              <a:t>References</a:t>
            </a:r>
          </a:p>
        </p:txBody>
      </p:sp>
      <p:sp>
        <p:nvSpPr>
          <p:cNvPr id="4" name="Text Placeholder 3">
            <a:extLst>
              <a:ext uri="{FF2B5EF4-FFF2-40B4-BE49-F238E27FC236}">
                <a16:creationId xmlns:a16="http://schemas.microsoft.com/office/drawing/2014/main" id="{7E520F59-714F-D528-89DB-778187352A2B}"/>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2A650DE0-2E16-C866-3937-AEA30418EB9B}"/>
              </a:ext>
            </a:extLst>
          </p:cNvPr>
          <p:cNvSpPr>
            <a:spLocks noGrp="1"/>
          </p:cNvSpPr>
          <p:nvPr>
            <p:ph type="sldNum" sz="quarter" idx="17"/>
          </p:nvPr>
        </p:nvSpPr>
        <p:spPr/>
        <p:txBody>
          <a:bodyPr/>
          <a:lstStyle/>
          <a:p>
            <a:fld id="{33AD29E7-E12E-493F-B6D8-8CBD2C2BDE16}" type="slidenum">
              <a:rPr lang="en-US" smtClean="0"/>
              <a:t>24</a:t>
            </a:fld>
            <a:endParaRPr lang="en-US"/>
          </a:p>
        </p:txBody>
      </p:sp>
      <p:sp>
        <p:nvSpPr>
          <p:cNvPr id="8" name="Rectangle 2">
            <a:extLst>
              <a:ext uri="{FF2B5EF4-FFF2-40B4-BE49-F238E27FC236}">
                <a16:creationId xmlns:a16="http://schemas.microsoft.com/office/drawing/2014/main" id="{32CCF3E6-E3D0-D1DC-7717-A808630FD445}"/>
              </a:ext>
            </a:extLst>
          </p:cNvPr>
          <p:cNvSpPr>
            <a:spLocks noGrp="1" noChangeArrowheads="1"/>
          </p:cNvSpPr>
          <p:nvPr>
            <p:ph type="body" sz="quarter" idx="20"/>
          </p:nvPr>
        </p:nvSpPr>
        <p:spPr bwMode="auto">
          <a:xfrm>
            <a:off x="457200" y="1680166"/>
            <a:ext cx="1149314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strike="noStrike" cap="none" normalizeH="0" baseline="0" dirty="0">
                <a:ln>
                  <a:noFill/>
                </a:ln>
                <a:solidFill>
                  <a:schemeClr val="tx1"/>
                </a:solidFill>
                <a:effectLst/>
                <a:latin typeface="Arial" panose="020B0604020202020204" pitchFamily="34" charset="0"/>
              </a:rPr>
              <a:t>Li, W.; Li, M.; Ren, H.; Kim, J. T.; Li, R.; Sham, T.-K.; Sun, X. Nitride Solid-State Electrolytes for All-Solid-State Lithium Metal Batteries. </a:t>
            </a:r>
            <a:r>
              <a:rPr kumimoji="0" lang="en-US" altLang="en-US" sz="1400" b="0" i="1" strike="noStrike" cap="none" normalizeH="0" baseline="0" dirty="0">
                <a:ln>
                  <a:noFill/>
                </a:ln>
                <a:solidFill>
                  <a:schemeClr val="tx1"/>
                </a:solidFill>
                <a:effectLst/>
                <a:latin typeface="Arial" panose="020B0604020202020204" pitchFamily="34" charset="0"/>
              </a:rPr>
              <a:t>Energy Environ. Sci.</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1" i="0" strike="noStrike" cap="none" normalizeH="0" baseline="0" dirty="0">
                <a:ln>
                  <a:noFill/>
                </a:ln>
                <a:solidFill>
                  <a:schemeClr val="tx1"/>
                </a:solidFill>
                <a:effectLst/>
                <a:latin typeface="Arial" panose="020B0604020202020204" pitchFamily="34" charset="0"/>
              </a:rPr>
              <a:t>2025</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0" i="1" strike="noStrike" cap="none" normalizeH="0" baseline="0" dirty="0">
                <a:ln>
                  <a:noFill/>
                </a:ln>
                <a:solidFill>
                  <a:schemeClr val="tx1"/>
                </a:solidFill>
                <a:effectLst/>
                <a:latin typeface="Arial" panose="020B0604020202020204" pitchFamily="34" charset="0"/>
              </a:rPr>
              <a:t>18</a:t>
            </a:r>
            <a:r>
              <a:rPr kumimoji="0" lang="en-US" altLang="en-US" sz="1400" b="0" i="0" strike="noStrike" cap="none" normalizeH="0" baseline="0" dirty="0">
                <a:ln>
                  <a:noFill/>
                </a:ln>
                <a:solidFill>
                  <a:schemeClr val="tx1"/>
                </a:solidFill>
                <a:effectLst/>
                <a:latin typeface="Arial" panose="020B0604020202020204" pitchFamily="34" charset="0"/>
              </a:rPr>
              <a:t>, 4521–4554. https://doi.org/10.1039/D4EE04927F.</a:t>
            </a:r>
          </a:p>
          <a:p>
            <a:pPr marL="342900" lvl="0" indent="-342900" eaLnBrk="0" fontAlgn="base" hangingPunct="0">
              <a:lnSpc>
                <a:spcPct val="100000"/>
              </a:lnSpc>
              <a:spcBef>
                <a:spcPct val="0"/>
              </a:spcBef>
              <a:spcAft>
                <a:spcPct val="0"/>
              </a:spcAft>
              <a:buFont typeface="+mj-lt"/>
              <a:buAutoNum type="arabicPeriod"/>
            </a:pPr>
            <a:r>
              <a:rPr kumimoji="0" lang="en-US" altLang="en-US" sz="1400" b="0" i="0" strike="noStrike" cap="none" normalizeH="0" baseline="0" dirty="0">
                <a:ln>
                  <a:noFill/>
                </a:ln>
                <a:solidFill>
                  <a:schemeClr val="tx1"/>
                </a:solidFill>
                <a:effectLst/>
                <a:latin typeface="Arial" panose="020B0604020202020204" pitchFamily="34" charset="0"/>
              </a:rPr>
              <a:t>U.S. Energy Information Administration. “Today in Energy: </a:t>
            </a:r>
            <a:r>
              <a:rPr lang="en-US" altLang="en-US" sz="1400" dirty="0">
                <a:solidFill>
                  <a:schemeClr val="tx1"/>
                </a:solidFill>
                <a:latin typeface="Arial" panose="020B0604020202020204" pitchFamily="34" charset="0"/>
              </a:rPr>
              <a:t>After more than a decade of little change, U.S. electricity consumption is rising again</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0" i="0" strike="noStrike" cap="none" normalizeH="0" baseline="0" dirty="0">
                <a:ln>
                  <a:noFill/>
                </a:ln>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https://www.eia.gov/todayinenergy/detail.php?id=65264</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lvl="0" indent="-342900" eaLnBrk="0" fontAlgn="base" hangingPunct="0">
              <a:lnSpc>
                <a:spcPct val="100000"/>
              </a:lnSpc>
              <a:spcBef>
                <a:spcPct val="0"/>
              </a:spcBef>
              <a:spcAft>
                <a:spcPct val="0"/>
              </a:spcAft>
              <a:buFont typeface="+mj-lt"/>
              <a:buAutoNum type="arabicPeriod"/>
            </a:pPr>
            <a:r>
              <a:rPr kumimoji="0" lang="en-US" altLang="en-US" sz="1400" b="0" i="0" strike="noStrike" cap="none" normalizeH="0" baseline="0" dirty="0">
                <a:ln>
                  <a:noFill/>
                </a:ln>
                <a:solidFill>
                  <a:schemeClr val="tx1"/>
                </a:solidFill>
                <a:effectLst/>
                <a:latin typeface="Arial" panose="020B0604020202020204" pitchFamily="34" charset="0"/>
              </a:rPr>
              <a:t>University of Illinois Urbana-Champaign, Department of Materials Science and Engineering. “News: </a:t>
            </a:r>
            <a:r>
              <a:rPr lang="en-US" altLang="en-US" sz="1400" dirty="0">
                <a:solidFill>
                  <a:schemeClr val="tx1"/>
                </a:solidFill>
                <a:latin typeface="Arial" panose="020B0604020202020204" pitchFamily="34" charset="0"/>
              </a:rPr>
              <a:t>Team overcomes challenge of volumetric change as a major step toward practical solid-state batteries</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0" i="0" strike="noStrike" cap="none" normalizeH="0" baseline="0" dirty="0">
                <a:ln>
                  <a:noFill/>
                </a:ln>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https://matse.illinois.edu/news/78312</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lvl="0" indent="-342900" eaLnBrk="0" fontAlgn="base" hangingPunct="0">
              <a:lnSpc>
                <a:spcPct val="100000"/>
              </a:lnSpc>
              <a:spcBef>
                <a:spcPct val="0"/>
              </a:spcBef>
              <a:spcAft>
                <a:spcPct val="0"/>
              </a:spcAft>
              <a:buFont typeface="+mj-lt"/>
              <a:buAutoNum type="arabicPeriod"/>
            </a:pPr>
            <a:r>
              <a:rPr kumimoji="0" lang="en-US" altLang="en-US" sz="1400" b="0" i="0" strike="noStrike" cap="none" normalizeH="0" baseline="0" dirty="0">
                <a:ln>
                  <a:noFill/>
                </a:ln>
                <a:solidFill>
                  <a:schemeClr val="tx1"/>
                </a:solidFill>
                <a:effectLst/>
                <a:latin typeface="Arial" panose="020B0604020202020204" pitchFamily="34" charset="0"/>
              </a:rPr>
              <a:t>Toyota Motor Corporation. “Toyota Corporate Newsroom: </a:t>
            </a:r>
            <a:r>
              <a:rPr lang="en-US" altLang="en-US" sz="1400" dirty="0">
                <a:solidFill>
                  <a:schemeClr val="tx1"/>
                </a:solidFill>
                <a:latin typeface="Arial" panose="020B0604020202020204" pitchFamily="34" charset="0"/>
              </a:rPr>
              <a:t>Idemitsu and Toyota Announce Beginning of Cooperation toward Mass Production of All-Solid-State Batteries for BEVs.” </a:t>
            </a:r>
            <a:r>
              <a:rPr kumimoji="0" lang="en-US" altLang="en-US" sz="1400" b="0" i="0" strike="noStrike" cap="none" normalizeH="0" baseline="0" dirty="0">
                <a:ln>
                  <a:noFill/>
                </a:ln>
                <a:solidFill>
                  <a:schemeClr val="tx1"/>
                </a:solidFill>
                <a:effectLst/>
                <a:latin typeface="Arial" panose="020B0604020202020204" pitchFamily="34" charset="0"/>
                <a:hlinkClick r:id="rId5">
                  <a:extLst>
                    <a:ext uri="{A12FA001-AC4F-418D-AE19-62706E023703}">
                      <ahyp:hlinkClr xmlns:ahyp="http://schemas.microsoft.com/office/drawing/2018/hyperlinkcolor" val="tx"/>
                    </a:ext>
                  </a:extLst>
                </a:hlinkClick>
              </a:rPr>
              <a:t>https://global.toyota/en/newsroom/corporate/39865919.html</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strike="noStrike" cap="none" normalizeH="0" baseline="0" dirty="0" err="1">
                <a:ln>
                  <a:noFill/>
                </a:ln>
                <a:solidFill>
                  <a:schemeClr val="tx1"/>
                </a:solidFill>
                <a:effectLst/>
                <a:latin typeface="Arial" panose="020B0604020202020204" pitchFamily="34" charset="0"/>
              </a:rPr>
              <a:t>QuantumScape</a:t>
            </a:r>
            <a:r>
              <a:rPr kumimoji="0" lang="en-US" altLang="en-US" sz="1400" b="0" i="0" strike="noStrike" cap="none" normalizeH="0" baseline="0" dirty="0">
                <a:ln>
                  <a:noFill/>
                </a:ln>
                <a:solidFill>
                  <a:schemeClr val="tx1"/>
                </a:solidFill>
                <a:effectLst/>
                <a:latin typeface="Arial" panose="020B0604020202020204" pitchFamily="34" charset="0"/>
              </a:rPr>
              <a:t> Corporation. “</a:t>
            </a:r>
            <a:r>
              <a:rPr kumimoji="0" lang="en-US" altLang="en-US" sz="1400" b="0" i="0" strike="noStrike" cap="none" normalizeH="0" baseline="0" dirty="0" err="1">
                <a:ln>
                  <a:noFill/>
                </a:ln>
                <a:solidFill>
                  <a:schemeClr val="tx1"/>
                </a:solidFill>
                <a:effectLst/>
                <a:latin typeface="Arial" panose="020B0604020202020204" pitchFamily="34" charset="0"/>
              </a:rPr>
              <a:t>QuantumScape</a:t>
            </a:r>
            <a:r>
              <a:rPr kumimoji="0" lang="en-US" altLang="en-US" sz="1400" b="0" i="0" strike="noStrike" cap="none" normalizeH="0" baseline="0" dirty="0">
                <a:ln>
                  <a:noFill/>
                </a:ln>
                <a:solidFill>
                  <a:schemeClr val="tx1"/>
                </a:solidFill>
                <a:effectLst/>
                <a:latin typeface="Arial" panose="020B0604020202020204" pitchFamily="34" charset="0"/>
              </a:rPr>
              <a:t> Releases Performance Data for Its Solid-State Battery Technology.” Press Release, 2020.</a:t>
            </a:r>
            <a:br>
              <a:rPr kumimoji="0" lang="en-US" altLang="en-US" sz="1400" b="0" i="0" strike="noStrike" cap="none" normalizeH="0" baseline="0" dirty="0">
                <a:ln>
                  <a:noFill/>
                </a:ln>
                <a:solidFill>
                  <a:schemeClr val="tx1"/>
                </a:solidFill>
                <a:effectLst/>
                <a:latin typeface="Arial" panose="020B0604020202020204" pitchFamily="34" charset="0"/>
              </a:rPr>
            </a:br>
            <a:r>
              <a:rPr kumimoji="0" lang="en-US" altLang="en-US" sz="1400" b="0" i="0" strike="noStrike" cap="none" normalizeH="0" baseline="0" dirty="0">
                <a:ln>
                  <a:noFill/>
                </a:ln>
                <a:solidFill>
                  <a:schemeClr val="tx1"/>
                </a:solidFill>
                <a:effectLst/>
                <a:latin typeface="Arial" panose="020B0604020202020204" pitchFamily="34" charset="0"/>
                <a:hlinkClick r:id="rId6">
                  <a:extLst>
                    <a:ext uri="{A12FA001-AC4F-418D-AE19-62706E023703}">
                      <ahyp:hlinkClr xmlns:ahyp="http://schemas.microsoft.com/office/drawing/2018/hyperlinkcolor" val="tx"/>
                    </a:ext>
                  </a:extLst>
                </a:hlinkClick>
              </a:rPr>
              <a:t>https://ir.quantumscape.com/resources/press-releases/news-details/2020/QuantumScape-Releases-Performance-Data-for-its-Solid-State-Battery-Technology/default.aspx</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1" strike="noStrike" cap="none" normalizeH="0" baseline="0" dirty="0" err="1">
                <a:ln>
                  <a:noFill/>
                </a:ln>
                <a:solidFill>
                  <a:schemeClr val="tx1"/>
                </a:solidFill>
                <a:effectLst/>
                <a:latin typeface="Arial" panose="020B0604020202020204" pitchFamily="34" charset="0"/>
              </a:rPr>
              <a:t>Electrive</a:t>
            </a:r>
            <a:r>
              <a:rPr kumimoji="0" lang="en-US" altLang="en-US" sz="1400" b="0" i="0" strike="noStrike" cap="none" normalizeH="0" baseline="0" dirty="0">
                <a:ln>
                  <a:noFill/>
                </a:ln>
                <a:solidFill>
                  <a:schemeClr val="tx1"/>
                </a:solidFill>
                <a:effectLst/>
                <a:latin typeface="Arial" panose="020B0604020202020204" pitchFamily="34" charset="0"/>
              </a:rPr>
              <a:t>. “Samsung SDI with First Customer Feedback on Solid-State Battery Cells.” Aug 5, 2024.</a:t>
            </a:r>
            <a:br>
              <a:rPr kumimoji="0" lang="en-US" altLang="en-US" sz="1400" b="0" i="0" strike="noStrike" cap="none" normalizeH="0" baseline="0" dirty="0">
                <a:ln>
                  <a:noFill/>
                </a:ln>
                <a:solidFill>
                  <a:schemeClr val="tx1"/>
                </a:solidFill>
                <a:effectLst/>
                <a:latin typeface="Arial" panose="020B0604020202020204" pitchFamily="34" charset="0"/>
              </a:rPr>
            </a:br>
            <a:r>
              <a:rPr kumimoji="0" lang="en-US" altLang="en-US" sz="1400" b="0" i="0" strike="noStrike" cap="none" normalizeH="0" baseline="0" dirty="0">
                <a:ln>
                  <a:noFill/>
                </a:ln>
                <a:solidFill>
                  <a:schemeClr val="tx1"/>
                </a:solidFill>
                <a:effectLst/>
                <a:latin typeface="Arial" panose="020B0604020202020204" pitchFamily="34" charset="0"/>
                <a:hlinkClick r:id="rId7">
                  <a:extLst>
                    <a:ext uri="{A12FA001-AC4F-418D-AE19-62706E023703}">
                      <ahyp:hlinkClr xmlns:ahyp="http://schemas.microsoft.com/office/drawing/2018/hyperlinkcolor" val="tx"/>
                    </a:ext>
                  </a:extLst>
                </a:hlinkClick>
              </a:rPr>
              <a:t>https://www.electrive.com/2024/08/05/samsung-sdi-with-first-customer-feedback-on-solid-state-battery-cells/</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strike="noStrike" cap="none" normalizeH="0" baseline="0" dirty="0">
                <a:ln>
                  <a:noFill/>
                </a:ln>
                <a:solidFill>
                  <a:schemeClr val="tx1"/>
                </a:solidFill>
                <a:effectLst/>
                <a:latin typeface="Arial" panose="020B0604020202020204" pitchFamily="34" charset="0"/>
              </a:rPr>
              <a:t>Ai, S.; Wu, X.; Wang, J.; Li, X.; Hao, X.; Meng, Y. Research Progress on Solid-State Electrolytes in Solid-State Lithium Batteries: Classification, Ionic Conductive Mechanism, Interfacial Challenges. </a:t>
            </a:r>
            <a:r>
              <a:rPr kumimoji="0" lang="en-US" altLang="en-US" sz="1400" b="0" i="1" strike="noStrike" cap="none" normalizeH="0" baseline="0" dirty="0">
                <a:ln>
                  <a:noFill/>
                </a:ln>
                <a:solidFill>
                  <a:schemeClr val="tx1"/>
                </a:solidFill>
                <a:effectLst/>
                <a:latin typeface="Arial" panose="020B0604020202020204" pitchFamily="34" charset="0"/>
              </a:rPr>
              <a:t>Nanomaterials</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1" i="0" strike="noStrike" cap="none" normalizeH="0" baseline="0" dirty="0">
                <a:ln>
                  <a:noFill/>
                </a:ln>
                <a:solidFill>
                  <a:schemeClr val="tx1"/>
                </a:solidFill>
                <a:effectLst/>
                <a:latin typeface="Arial" panose="020B0604020202020204" pitchFamily="34" charset="0"/>
              </a:rPr>
              <a:t>2024</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0" i="1" strike="noStrike" cap="none" normalizeH="0" baseline="0" dirty="0">
                <a:ln>
                  <a:noFill/>
                </a:ln>
                <a:solidFill>
                  <a:schemeClr val="tx1"/>
                </a:solidFill>
                <a:effectLst/>
                <a:latin typeface="Arial" panose="020B0604020202020204" pitchFamily="34" charset="0"/>
              </a:rPr>
              <a:t>14</a:t>
            </a:r>
            <a:r>
              <a:rPr kumimoji="0" lang="en-US" altLang="en-US" sz="1400" b="0" i="0" strike="noStrike" cap="none" normalizeH="0" baseline="0" dirty="0">
                <a:ln>
                  <a:noFill/>
                </a:ln>
                <a:solidFill>
                  <a:schemeClr val="tx1"/>
                </a:solidFill>
                <a:effectLst/>
                <a:latin typeface="Arial" panose="020B0604020202020204" pitchFamily="34" charset="0"/>
              </a:rPr>
              <a:t>(22), 1773. </a:t>
            </a:r>
            <a:r>
              <a:rPr kumimoji="0" lang="en-US" altLang="en-US" sz="1400" b="0" i="0" strike="noStrike" cap="none" normalizeH="0" baseline="0" dirty="0">
                <a:ln>
                  <a:noFill/>
                </a:ln>
                <a:solidFill>
                  <a:schemeClr val="tx1"/>
                </a:solidFill>
                <a:effectLst/>
                <a:latin typeface="Arial" panose="020B0604020202020204" pitchFamily="34" charset="0"/>
                <a:hlinkClick r:id="rId8">
                  <a:extLst>
                    <a:ext uri="{A12FA001-AC4F-418D-AE19-62706E023703}">
                      <ahyp:hlinkClr xmlns:ahyp="http://schemas.microsoft.com/office/drawing/2018/hyperlinkcolor" val="tx"/>
                    </a:ext>
                  </a:extLst>
                </a:hlinkClick>
              </a:rPr>
              <a:t>https://doi.org/10.3390/nano14221773</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strike="noStrike" cap="none" normalizeH="0" baseline="0" dirty="0" err="1">
                <a:ln>
                  <a:noFill/>
                </a:ln>
                <a:solidFill>
                  <a:schemeClr val="tx1"/>
                </a:solidFill>
                <a:effectLst/>
                <a:latin typeface="Arial" panose="020B0604020202020204" pitchFamily="34" charset="0"/>
              </a:rPr>
              <a:t>Mbayachi</a:t>
            </a:r>
            <a:r>
              <a:rPr kumimoji="0" lang="en-US" altLang="en-US" sz="1400" b="0" i="0" strike="noStrike" cap="none" normalizeH="0" baseline="0" dirty="0">
                <a:ln>
                  <a:noFill/>
                </a:ln>
                <a:solidFill>
                  <a:schemeClr val="tx1"/>
                </a:solidFill>
                <a:effectLst/>
                <a:latin typeface="Arial" panose="020B0604020202020204" pitchFamily="34" charset="0"/>
              </a:rPr>
              <a:t>, V. B. Ionic Transport Mechanisms in Inorganic Solid Electrolytes. </a:t>
            </a:r>
            <a:r>
              <a:rPr kumimoji="0" lang="en-US" altLang="en-US" sz="1400" b="0" i="1" strike="noStrike" cap="none" normalizeH="0" baseline="0" dirty="0">
                <a:ln>
                  <a:noFill/>
                </a:ln>
                <a:solidFill>
                  <a:schemeClr val="tx1"/>
                </a:solidFill>
                <a:effectLst/>
                <a:latin typeface="Arial" panose="020B0604020202020204" pitchFamily="34" charset="0"/>
              </a:rPr>
              <a:t>Mater. Today Proc.</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1" i="0" strike="noStrike" cap="none" normalizeH="0" baseline="0" dirty="0">
                <a:ln>
                  <a:noFill/>
                </a:ln>
                <a:solidFill>
                  <a:schemeClr val="tx1"/>
                </a:solidFill>
                <a:effectLst/>
                <a:latin typeface="Arial" panose="020B0604020202020204" pitchFamily="34" charset="0"/>
              </a:rPr>
              <a:t>2025</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strike="noStrike" cap="none" normalizeH="0" baseline="0" dirty="0">
                <a:ln>
                  <a:noFill/>
                </a:ln>
                <a:solidFill>
                  <a:schemeClr val="tx1"/>
                </a:solidFill>
                <a:effectLst/>
                <a:latin typeface="Arial" panose="020B0604020202020204" pitchFamily="34" charset="0"/>
              </a:rPr>
              <a:t>Bridgelall, R. </a:t>
            </a:r>
            <a:r>
              <a:rPr kumimoji="0" lang="en-US" altLang="en-US" sz="1400" b="0" i="0" strike="noStrike" cap="none" normalizeH="0" baseline="0" dirty="0" err="1">
                <a:ln>
                  <a:noFill/>
                </a:ln>
                <a:solidFill>
                  <a:schemeClr val="tx1"/>
                </a:solidFill>
                <a:effectLst/>
                <a:latin typeface="Arial" panose="020B0604020202020204" pitchFamily="34" charset="0"/>
              </a:rPr>
              <a:t>Scientometric</a:t>
            </a:r>
            <a:r>
              <a:rPr kumimoji="0" lang="en-US" altLang="en-US" sz="1400" b="0" i="0" strike="noStrike" cap="none" normalizeH="0" baseline="0" dirty="0">
                <a:ln>
                  <a:noFill/>
                </a:ln>
                <a:solidFill>
                  <a:schemeClr val="tx1"/>
                </a:solidFill>
                <a:effectLst/>
                <a:latin typeface="Arial" panose="020B0604020202020204" pitchFamily="34" charset="0"/>
              </a:rPr>
              <a:t> Insights into Rechargeable Solid-State Battery Developments. </a:t>
            </a:r>
            <a:r>
              <a:rPr kumimoji="0" lang="en-US" altLang="en-US" sz="1400" b="0" i="1" strike="noStrike" cap="none" normalizeH="0" baseline="0" dirty="0">
                <a:ln>
                  <a:noFill/>
                </a:ln>
                <a:solidFill>
                  <a:schemeClr val="tx1"/>
                </a:solidFill>
                <a:effectLst/>
                <a:latin typeface="Arial" panose="020B0604020202020204" pitchFamily="34" charset="0"/>
              </a:rPr>
              <a:t>World </a:t>
            </a:r>
            <a:r>
              <a:rPr kumimoji="0" lang="en-US" altLang="en-US" sz="1400" b="0" i="1" strike="noStrike" cap="none" normalizeH="0" baseline="0" dirty="0" err="1">
                <a:ln>
                  <a:noFill/>
                </a:ln>
                <a:solidFill>
                  <a:schemeClr val="tx1"/>
                </a:solidFill>
                <a:effectLst/>
                <a:latin typeface="Arial" panose="020B0604020202020204" pitchFamily="34" charset="0"/>
              </a:rPr>
              <a:t>Electr</a:t>
            </a:r>
            <a:r>
              <a:rPr kumimoji="0" lang="en-US" altLang="en-US" sz="1400" b="0" i="1" strike="noStrike" cap="none" normalizeH="0" baseline="0" dirty="0">
                <a:ln>
                  <a:noFill/>
                </a:ln>
                <a:solidFill>
                  <a:schemeClr val="tx1"/>
                </a:solidFill>
                <a:effectLst/>
                <a:latin typeface="Arial" panose="020B0604020202020204" pitchFamily="34" charset="0"/>
              </a:rPr>
              <a:t>. Veh. J.</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1" i="0" strike="noStrike" cap="none" normalizeH="0" baseline="0" dirty="0">
                <a:ln>
                  <a:noFill/>
                </a:ln>
                <a:solidFill>
                  <a:schemeClr val="tx1"/>
                </a:solidFill>
                <a:effectLst/>
                <a:latin typeface="Arial" panose="020B0604020202020204" pitchFamily="34" charset="0"/>
              </a:rPr>
              <a:t>2024</a:t>
            </a:r>
            <a:r>
              <a:rPr kumimoji="0" lang="en-US" altLang="en-US" sz="1400" b="0" i="0" strike="noStrike" cap="none" normalizeH="0" baseline="0" dirty="0">
                <a:ln>
                  <a:noFill/>
                </a:ln>
                <a:solidFill>
                  <a:schemeClr val="tx1"/>
                </a:solidFill>
                <a:effectLst/>
                <a:latin typeface="Arial" panose="020B0604020202020204" pitchFamily="34" charset="0"/>
              </a:rPr>
              <a:t>, </a:t>
            </a:r>
            <a:r>
              <a:rPr kumimoji="0" lang="en-US" altLang="en-US" sz="1400" b="0" i="1" strike="noStrike" cap="none" normalizeH="0" baseline="0" dirty="0">
                <a:ln>
                  <a:noFill/>
                </a:ln>
                <a:solidFill>
                  <a:schemeClr val="tx1"/>
                </a:solidFill>
                <a:effectLst/>
                <a:latin typeface="Arial" panose="020B0604020202020204" pitchFamily="34" charset="0"/>
              </a:rPr>
              <a:t>15</a:t>
            </a:r>
            <a:r>
              <a:rPr kumimoji="0" lang="en-US" altLang="en-US" sz="1400" b="0" i="0" strike="noStrike" cap="none" normalizeH="0" baseline="0" dirty="0">
                <a:ln>
                  <a:noFill/>
                </a:ln>
                <a:solidFill>
                  <a:schemeClr val="tx1"/>
                </a:solidFill>
                <a:effectLst/>
                <a:latin typeface="Arial" panose="020B0604020202020204" pitchFamily="34" charset="0"/>
              </a:rPr>
              <a:t>(12), 555. </a:t>
            </a:r>
            <a:r>
              <a:rPr kumimoji="0" lang="en-US" altLang="en-US" sz="1400" b="0" i="0" strike="noStrike" cap="none" normalizeH="0" baseline="0" dirty="0">
                <a:ln>
                  <a:noFill/>
                </a:ln>
                <a:solidFill>
                  <a:schemeClr val="tx1"/>
                </a:solidFill>
                <a:effectLst/>
                <a:latin typeface="Arial" panose="020B0604020202020204" pitchFamily="34" charset="0"/>
                <a:hlinkClick r:id="rId9">
                  <a:extLst>
                    <a:ext uri="{A12FA001-AC4F-418D-AE19-62706E023703}">
                      <ahyp:hlinkClr xmlns:ahyp="http://schemas.microsoft.com/office/drawing/2018/hyperlinkcolor" val="tx"/>
                    </a:ext>
                  </a:extLst>
                </a:hlinkClick>
              </a:rPr>
              <a:t>https://doi.org/10.3390/wevj15120555</a:t>
            </a:r>
            <a:r>
              <a:rPr kumimoji="0" lang="en-US" altLang="en-US" sz="1400" b="0" i="0"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strike="noStrike" cap="none" normalizeH="0" baseline="0" dirty="0">
                <a:ln>
                  <a:noFill/>
                </a:ln>
                <a:solidFill>
                  <a:schemeClr val="tx1"/>
                </a:solidFill>
                <a:effectLst/>
                <a:latin typeface="Arial" panose="020B0604020202020204" pitchFamily="34" charset="0"/>
              </a:rPr>
              <a:t>Volle, A. Solid-State Battery. </a:t>
            </a:r>
            <a:r>
              <a:rPr kumimoji="0" lang="en-US" altLang="en-US" sz="1400" b="0" i="1" strike="noStrike" cap="none" normalizeH="0" baseline="0" dirty="0" err="1">
                <a:ln>
                  <a:noFill/>
                </a:ln>
                <a:solidFill>
                  <a:schemeClr val="tx1"/>
                </a:solidFill>
                <a:effectLst/>
                <a:latin typeface="Arial" panose="020B0604020202020204" pitchFamily="34" charset="0"/>
              </a:rPr>
              <a:t>Encyclopædia</a:t>
            </a:r>
            <a:r>
              <a:rPr kumimoji="0" lang="en-US" altLang="en-US" sz="1400" b="0" i="1" strike="noStrike" cap="none" normalizeH="0" baseline="0" dirty="0">
                <a:ln>
                  <a:noFill/>
                </a:ln>
                <a:solidFill>
                  <a:schemeClr val="tx1"/>
                </a:solidFill>
                <a:effectLst/>
                <a:latin typeface="Arial" panose="020B0604020202020204" pitchFamily="34" charset="0"/>
              </a:rPr>
              <a:t> Britannica</a:t>
            </a:r>
            <a:r>
              <a:rPr kumimoji="0" lang="en-US" altLang="en-US" sz="1400" b="0" i="0" strike="noStrike" cap="none" normalizeH="0" baseline="0" dirty="0">
                <a:ln>
                  <a:noFill/>
                </a:ln>
                <a:solidFill>
                  <a:schemeClr val="tx1"/>
                </a:solidFill>
                <a:effectLst/>
                <a:latin typeface="Arial" panose="020B0604020202020204" pitchFamily="34" charset="0"/>
              </a:rPr>
              <a:t>, March 19, 2025. </a:t>
            </a:r>
            <a:r>
              <a:rPr kumimoji="0" lang="en-US" altLang="en-US" sz="1400" b="0" i="0" strike="noStrike" cap="none" normalizeH="0" baseline="0" dirty="0">
                <a:ln>
                  <a:noFill/>
                </a:ln>
                <a:solidFill>
                  <a:schemeClr val="tx1"/>
                </a:solidFill>
                <a:effectLst/>
                <a:latin typeface="Arial" panose="020B0604020202020204" pitchFamily="34" charset="0"/>
                <a:hlinkClick r:id="rId10">
                  <a:extLst>
                    <a:ext uri="{A12FA001-AC4F-418D-AE19-62706E023703}">
                      <ahyp:hlinkClr xmlns:ahyp="http://schemas.microsoft.com/office/drawing/2018/hyperlinkcolor" val="tx"/>
                    </a:ext>
                  </a:extLst>
                </a:hlinkClick>
              </a:rPr>
              <a:t>https://www.britannica.com/technology/solid-state-battery</a:t>
            </a:r>
            <a:r>
              <a:rPr kumimoji="0" lang="en-US" altLang="en-US" sz="1400" b="0" i="0"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65035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031E1-AD7C-234E-DE77-A16802CB0C04}"/>
              </a:ext>
            </a:extLst>
          </p:cNvPr>
          <p:cNvSpPr txBox="1"/>
          <p:nvPr/>
        </p:nvSpPr>
        <p:spPr>
          <a:xfrm>
            <a:off x="2455333" y="2875002"/>
            <a:ext cx="7281333" cy="1107996"/>
          </a:xfrm>
          <a:prstGeom prst="rect">
            <a:avLst/>
          </a:prstGeom>
          <a:noFill/>
        </p:spPr>
        <p:txBody>
          <a:bodyPr wrap="square" rtlCol="0">
            <a:spAutoFit/>
          </a:bodyPr>
          <a:lstStyle/>
          <a:p>
            <a:pPr algn="ctr"/>
            <a:r>
              <a:rPr lang="en-US" sz="6600" b="1">
                <a:solidFill>
                  <a:schemeClr val="bg1"/>
                </a:solidFill>
              </a:rPr>
              <a:t>Questions?</a:t>
            </a:r>
          </a:p>
        </p:txBody>
      </p:sp>
    </p:spTree>
    <p:extLst>
      <p:ext uri="{BB962C8B-B14F-4D97-AF65-F5344CB8AC3E}">
        <p14:creationId xmlns:p14="http://schemas.microsoft.com/office/powerpoint/2010/main" val="124923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942E-4341-A92F-B4A2-67584E507276}"/>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74CED791-732C-7BF3-7964-660EE5D10D9E}"/>
              </a:ext>
            </a:extLst>
          </p:cNvPr>
          <p:cNvSpPr>
            <a:spLocks noGrp="1"/>
          </p:cNvSpPr>
          <p:nvPr>
            <p:ph type="body" sz="quarter" idx="20"/>
          </p:nvPr>
        </p:nvSpPr>
        <p:spPr>
          <a:xfrm>
            <a:off x="652463" y="1466395"/>
            <a:ext cx="10370190" cy="4449663"/>
          </a:xfrm>
        </p:spPr>
        <p:txBody>
          <a:bodyPr>
            <a:normAutofit lnSpcReduction="10000"/>
          </a:bodyPr>
          <a:lstStyle/>
          <a:p>
            <a:pPr marL="457200" indent="-457200">
              <a:lnSpc>
                <a:spcPct val="150000"/>
              </a:lnSpc>
              <a:buFont typeface="Arial" panose="020B0604020202020204" pitchFamily="34" charset="0"/>
              <a:buChar char="•"/>
            </a:pPr>
            <a:r>
              <a:rPr lang="en-US" sz="2600" dirty="0"/>
              <a:t>Why Energy Storage Matters</a:t>
            </a:r>
          </a:p>
          <a:p>
            <a:pPr marL="1028700" lvl="1" indent="-342900">
              <a:lnSpc>
                <a:spcPct val="150000"/>
              </a:lnSpc>
              <a:buFont typeface="Courier New" panose="02070309020205020404" pitchFamily="49" charset="0"/>
              <a:buChar char="o"/>
            </a:pPr>
            <a:r>
              <a:rPr lang="en-US" sz="2200" dirty="0"/>
              <a:t>Growing energy demand</a:t>
            </a:r>
          </a:p>
          <a:p>
            <a:pPr marL="1485900" lvl="2" indent="-342900">
              <a:lnSpc>
                <a:spcPct val="150000"/>
              </a:lnSpc>
              <a:buFont typeface="Courier New" panose="02070309020205020404" pitchFamily="49" charset="0"/>
              <a:buChar char="o"/>
            </a:pPr>
            <a:r>
              <a:rPr lang="en-US" sz="1800" dirty="0"/>
              <a:t>Data centers, electric vehicles</a:t>
            </a:r>
          </a:p>
          <a:p>
            <a:pPr marL="1485900" lvl="2" indent="-342900">
              <a:lnSpc>
                <a:spcPct val="150000"/>
              </a:lnSpc>
              <a:buFont typeface="Courier New" panose="02070309020205020404" pitchFamily="49" charset="0"/>
              <a:buChar char="o"/>
            </a:pPr>
            <a:r>
              <a:rPr lang="en-US" sz="1800" dirty="0"/>
              <a:t>U.S. annual electricity consumption will increase in 2025 and 2026, surpassing all-time high reached in 2024</a:t>
            </a:r>
            <a:r>
              <a:rPr lang="en-US" sz="1800" baseline="30000" dirty="0"/>
              <a:t>1</a:t>
            </a:r>
            <a:endParaRPr lang="en-US" sz="1800" dirty="0"/>
          </a:p>
          <a:p>
            <a:pPr marL="1028700" lvl="1" indent="-342900">
              <a:lnSpc>
                <a:spcPct val="150000"/>
              </a:lnSpc>
              <a:buFont typeface="Courier New" panose="02070309020205020404" pitchFamily="49" charset="0"/>
              <a:buChar char="o"/>
            </a:pPr>
            <a:r>
              <a:rPr lang="en-US" sz="2200" dirty="0"/>
              <a:t>Safety concerns in conventional Li-ion batteries</a:t>
            </a:r>
          </a:p>
          <a:p>
            <a:pPr marL="1485900" lvl="2" indent="-342900">
              <a:lnSpc>
                <a:spcPct val="150000"/>
              </a:lnSpc>
              <a:buFont typeface="Courier New" panose="02070309020205020404" pitchFamily="49" charset="0"/>
              <a:buChar char="o"/>
            </a:pPr>
            <a:r>
              <a:rPr lang="en-US" sz="1800" dirty="0"/>
              <a:t>Volatile and flammable liquid electrolytes</a:t>
            </a:r>
          </a:p>
          <a:p>
            <a:pPr marL="1028700" lvl="1" indent="-342900">
              <a:lnSpc>
                <a:spcPct val="150000"/>
              </a:lnSpc>
              <a:buFont typeface="Courier New" panose="02070309020205020404" pitchFamily="49" charset="0"/>
              <a:buChar char="o"/>
            </a:pPr>
            <a:r>
              <a:rPr lang="en-US" sz="2200" dirty="0"/>
              <a:t>Need for higher energy density</a:t>
            </a:r>
          </a:p>
          <a:p>
            <a:pPr marL="1485900" lvl="2" indent="-342900">
              <a:lnSpc>
                <a:spcPct val="150000"/>
              </a:lnSpc>
              <a:buFont typeface="Courier New" panose="02070309020205020404" pitchFamily="49" charset="0"/>
              <a:buChar char="o"/>
            </a:pPr>
            <a:r>
              <a:rPr lang="en-US" sz="1800" dirty="0"/>
              <a:t>Energy per unit volume of the battery [ Joule/m</a:t>
            </a:r>
            <a:r>
              <a:rPr lang="en-US" sz="1800" baseline="30000" dirty="0"/>
              <a:t>3</a:t>
            </a:r>
            <a:r>
              <a:rPr lang="en-US" sz="1800" dirty="0"/>
              <a:t>]		</a:t>
            </a:r>
          </a:p>
          <a:p>
            <a:pPr marL="1028700" lvl="1" indent="-342900">
              <a:lnSpc>
                <a:spcPct val="150000"/>
              </a:lnSpc>
              <a:buFont typeface="Courier New" panose="02070309020205020404" pitchFamily="49" charset="0"/>
              <a:buChar char="o"/>
            </a:pPr>
            <a:endParaRPr lang="en-US" sz="2200" dirty="0"/>
          </a:p>
        </p:txBody>
      </p:sp>
      <p:sp>
        <p:nvSpPr>
          <p:cNvPr id="4" name="Text Placeholder 3">
            <a:extLst>
              <a:ext uri="{FF2B5EF4-FFF2-40B4-BE49-F238E27FC236}">
                <a16:creationId xmlns:a16="http://schemas.microsoft.com/office/drawing/2014/main" id="{548E5437-EBBE-D84C-33E6-FB6A7B258310}"/>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C5328E47-FF5D-9F05-185C-A87D23BC1CB8}"/>
              </a:ext>
            </a:extLst>
          </p:cNvPr>
          <p:cNvSpPr>
            <a:spLocks noGrp="1"/>
          </p:cNvSpPr>
          <p:nvPr>
            <p:ph type="sldNum" sz="quarter" idx="17"/>
          </p:nvPr>
        </p:nvSpPr>
        <p:spPr/>
        <p:txBody>
          <a:bodyPr/>
          <a:lstStyle/>
          <a:p>
            <a:fld id="{33AD29E7-E12E-493F-B6D8-8CBD2C2BDE16}" type="slidenum">
              <a:rPr lang="en-US" smtClean="0"/>
              <a:t>2</a:t>
            </a:fld>
            <a:endParaRPr lang="en-US"/>
          </a:p>
        </p:txBody>
      </p:sp>
    </p:spTree>
    <p:extLst>
      <p:ext uri="{BB962C8B-B14F-4D97-AF65-F5344CB8AC3E}">
        <p14:creationId xmlns:p14="http://schemas.microsoft.com/office/powerpoint/2010/main" val="219578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B046-5959-0E52-A7E3-E295AD202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48FCA-4AC0-833C-EE25-E1923E7058F4}"/>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BA7E0232-3926-A5EB-74B0-0360499AD7E4}"/>
              </a:ext>
            </a:extLst>
          </p:cNvPr>
          <p:cNvSpPr>
            <a:spLocks noGrp="1"/>
          </p:cNvSpPr>
          <p:nvPr>
            <p:ph type="body" sz="quarter" idx="20"/>
          </p:nvPr>
        </p:nvSpPr>
        <p:spPr>
          <a:xfrm>
            <a:off x="652463" y="1466395"/>
            <a:ext cx="10370190" cy="4449663"/>
          </a:xfrm>
        </p:spPr>
        <p:txBody>
          <a:bodyPr>
            <a:normAutofit/>
          </a:bodyPr>
          <a:lstStyle/>
          <a:p>
            <a:pPr marL="457200" indent="-457200">
              <a:lnSpc>
                <a:spcPct val="150000"/>
              </a:lnSpc>
              <a:buFont typeface="Arial" panose="020B0604020202020204" pitchFamily="34" charset="0"/>
              <a:buChar char="•"/>
            </a:pPr>
            <a:r>
              <a:rPr lang="en-US" sz="2600" dirty="0"/>
              <a:t>What are Solid-State Batteries?</a:t>
            </a:r>
          </a:p>
          <a:p>
            <a:pPr marL="1028700" lvl="1" indent="-342900">
              <a:lnSpc>
                <a:spcPct val="150000"/>
              </a:lnSpc>
              <a:buFont typeface="Courier New" panose="02070309020205020404" pitchFamily="49" charset="0"/>
              <a:buChar char="o"/>
            </a:pPr>
            <a:r>
              <a:rPr lang="en-US" sz="1800" dirty="0"/>
              <a:t>Use solid electrolytes in place of a liquid- or gel-type electrolyte commonly used in Li-ion batteries	</a:t>
            </a:r>
          </a:p>
          <a:p>
            <a:pPr marL="1485900" lvl="2" indent="-342900">
              <a:lnSpc>
                <a:spcPct val="150000"/>
              </a:lnSpc>
              <a:buFont typeface="Courier New" panose="02070309020205020404" pitchFamily="49" charset="0"/>
              <a:buChar char="o"/>
            </a:pPr>
            <a:r>
              <a:rPr lang="en-US" sz="1400" dirty="0"/>
              <a:t>Advantages</a:t>
            </a:r>
          </a:p>
          <a:p>
            <a:pPr marL="1943100" lvl="3" indent="-342900">
              <a:lnSpc>
                <a:spcPct val="150000"/>
              </a:lnSpc>
              <a:buFont typeface="Courier New" panose="02070309020205020404" pitchFamily="49" charset="0"/>
              <a:buChar char="o"/>
            </a:pPr>
            <a:r>
              <a:rPr lang="en-US" sz="1200" dirty="0"/>
              <a:t>Safety </a:t>
            </a:r>
          </a:p>
          <a:p>
            <a:pPr marL="1943100" lvl="3" indent="-342900">
              <a:lnSpc>
                <a:spcPct val="150000"/>
              </a:lnSpc>
              <a:buFont typeface="Courier New" panose="02070309020205020404" pitchFamily="49" charset="0"/>
              <a:buChar char="o"/>
            </a:pPr>
            <a:r>
              <a:rPr lang="en-US" sz="1200" dirty="0"/>
              <a:t>Energy density</a:t>
            </a:r>
          </a:p>
          <a:p>
            <a:pPr marL="1943100" lvl="3" indent="-342900">
              <a:lnSpc>
                <a:spcPct val="150000"/>
              </a:lnSpc>
              <a:buFont typeface="Courier New" panose="02070309020205020404" pitchFamily="49" charset="0"/>
              <a:buChar char="o"/>
            </a:pPr>
            <a:r>
              <a:rPr lang="en-US" sz="1200" dirty="0"/>
              <a:t>Cycle Life</a:t>
            </a:r>
          </a:p>
          <a:p>
            <a:pPr marL="1485900" lvl="2" indent="-342900">
              <a:lnSpc>
                <a:spcPct val="150000"/>
              </a:lnSpc>
              <a:buFont typeface="Courier New" panose="02070309020205020404" pitchFamily="49" charset="0"/>
              <a:buChar char="o"/>
            </a:pPr>
            <a:r>
              <a:rPr lang="en-US" sz="1400" dirty="0"/>
              <a:t>Disadvantages</a:t>
            </a:r>
          </a:p>
          <a:p>
            <a:pPr marL="1943100" lvl="3" indent="-342900">
              <a:lnSpc>
                <a:spcPct val="150000"/>
              </a:lnSpc>
              <a:buFont typeface="Courier New" panose="02070309020205020404" pitchFamily="49" charset="0"/>
              <a:buChar char="o"/>
            </a:pPr>
            <a:r>
              <a:rPr lang="en-US" sz="1200" dirty="0"/>
              <a:t>Low ionic conductivity </a:t>
            </a:r>
          </a:p>
          <a:p>
            <a:pPr marL="1943100" lvl="3" indent="-342900">
              <a:lnSpc>
                <a:spcPct val="150000"/>
              </a:lnSpc>
              <a:buFont typeface="Courier New" panose="02070309020205020404" pitchFamily="49" charset="0"/>
              <a:buChar char="o"/>
            </a:pPr>
            <a:r>
              <a:rPr lang="en-US" sz="1200" dirty="0"/>
              <a:t>Manufacturing </a:t>
            </a:r>
            <a:r>
              <a:rPr lang="en-US" sz="1200" dirty="0" err="1"/>
              <a:t>scalabilty</a:t>
            </a:r>
            <a:r>
              <a:rPr lang="en-US" sz="1200" dirty="0"/>
              <a:t> 	</a:t>
            </a:r>
          </a:p>
          <a:p>
            <a:pPr marL="1028700" lvl="1" indent="-342900">
              <a:lnSpc>
                <a:spcPct val="150000"/>
              </a:lnSpc>
              <a:buFont typeface="Courier New" panose="02070309020205020404" pitchFamily="49" charset="0"/>
              <a:buChar char="o"/>
            </a:pPr>
            <a:endParaRPr lang="en-US" sz="2200" dirty="0"/>
          </a:p>
        </p:txBody>
      </p:sp>
      <p:sp>
        <p:nvSpPr>
          <p:cNvPr id="4" name="Text Placeholder 3">
            <a:extLst>
              <a:ext uri="{FF2B5EF4-FFF2-40B4-BE49-F238E27FC236}">
                <a16:creationId xmlns:a16="http://schemas.microsoft.com/office/drawing/2014/main" id="{5B3D9521-C661-5814-C0BA-C8E8B1290F1D}"/>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6D458188-306C-A809-E28C-38C8BA2131EB}"/>
              </a:ext>
            </a:extLst>
          </p:cNvPr>
          <p:cNvSpPr>
            <a:spLocks noGrp="1"/>
          </p:cNvSpPr>
          <p:nvPr>
            <p:ph type="sldNum" sz="quarter" idx="17"/>
          </p:nvPr>
        </p:nvSpPr>
        <p:spPr/>
        <p:txBody>
          <a:bodyPr/>
          <a:lstStyle/>
          <a:p>
            <a:fld id="{33AD29E7-E12E-493F-B6D8-8CBD2C2BDE16}" type="slidenum">
              <a:rPr lang="en-US" smtClean="0"/>
              <a:t>3</a:t>
            </a:fld>
            <a:endParaRPr lang="en-US"/>
          </a:p>
        </p:txBody>
      </p:sp>
      <p:sp>
        <p:nvSpPr>
          <p:cNvPr id="7" name="AutoShape 4">
            <a:extLst>
              <a:ext uri="{FF2B5EF4-FFF2-40B4-BE49-F238E27FC236}">
                <a16:creationId xmlns:a16="http://schemas.microsoft.com/office/drawing/2014/main" id="{D9FDDEF1-7389-0D28-9F48-A9BC81E238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a:extLst>
              <a:ext uri="{FF2B5EF4-FFF2-40B4-BE49-F238E27FC236}">
                <a16:creationId xmlns:a16="http://schemas.microsoft.com/office/drawing/2014/main" id="{1ED3ACD6-008D-A57F-1407-9DC7F698F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556" y="2796713"/>
            <a:ext cx="4204737" cy="27384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0045C8-6273-C95E-E137-E8221B14DAE0}"/>
              </a:ext>
            </a:extLst>
          </p:cNvPr>
          <p:cNvSpPr txBox="1"/>
          <p:nvPr/>
        </p:nvSpPr>
        <p:spPr>
          <a:xfrm>
            <a:off x="7024803" y="5598650"/>
            <a:ext cx="3064018" cy="307777"/>
          </a:xfrm>
          <a:prstGeom prst="rect">
            <a:avLst/>
          </a:prstGeom>
          <a:noFill/>
        </p:spPr>
        <p:txBody>
          <a:bodyPr wrap="square">
            <a:spAutoFit/>
          </a:bodyPr>
          <a:lstStyle/>
          <a:p>
            <a:pPr algn="ctr"/>
            <a:r>
              <a:rPr lang="en-US" sz="1400" b="0" i="0" dirty="0">
                <a:solidFill>
                  <a:srgbClr val="000000"/>
                </a:solidFill>
                <a:effectLst/>
                <a:latin typeface="+mj-lt"/>
                <a:cs typeface="Times New Roman" panose="02020603050405020304" pitchFamily="18" charset="0"/>
              </a:rPr>
              <a:t>Battery Design Comparison</a:t>
            </a:r>
            <a:r>
              <a:rPr lang="en-US" sz="1400" b="0" i="0" baseline="30000" dirty="0">
                <a:solidFill>
                  <a:srgbClr val="000000"/>
                </a:solidFill>
                <a:effectLst/>
                <a:latin typeface="+mj-lt"/>
                <a:cs typeface="Times New Roman" panose="02020603050405020304" pitchFamily="18" charset="0"/>
              </a:rPr>
              <a:t>2</a:t>
            </a:r>
            <a:endParaRPr lang="en-US" sz="1400" dirty="0">
              <a:latin typeface="+mj-lt"/>
              <a:cs typeface="Times New Roman" panose="02020603050405020304" pitchFamily="18" charset="0"/>
            </a:endParaRPr>
          </a:p>
        </p:txBody>
      </p:sp>
    </p:spTree>
    <p:extLst>
      <p:ext uri="{BB962C8B-B14F-4D97-AF65-F5344CB8AC3E}">
        <p14:creationId xmlns:p14="http://schemas.microsoft.com/office/powerpoint/2010/main" val="81278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A6462-1446-35D6-7EAE-D5390FDF124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E660FD-8B74-FDD9-F61C-535F9F702284}"/>
              </a:ext>
            </a:extLst>
          </p:cNvPr>
          <p:cNvSpPr>
            <a:spLocks noGrp="1"/>
          </p:cNvSpPr>
          <p:nvPr>
            <p:ph type="body" sz="quarter" idx="12"/>
          </p:nvPr>
        </p:nvSpPr>
        <p:spPr>
          <a:xfrm>
            <a:off x="1627542" y="1853184"/>
            <a:ext cx="9470733" cy="3172206"/>
          </a:xfrm>
        </p:spPr>
        <p:txBody>
          <a:bodyPr vert="horz" lIns="91440" tIns="45720" rIns="91440" bIns="45720" rtlCol="0" anchor="t">
            <a:normAutofit/>
          </a:bodyPr>
          <a:lstStyle/>
          <a:p>
            <a:pPr marL="342900" indent="-342900">
              <a:buFont typeface="Wingdings" pitchFamily="2" charset="2"/>
              <a:buChar char="§"/>
            </a:pPr>
            <a:r>
              <a:rPr lang="en-US" sz="2800" dirty="0"/>
              <a:t>Introduction</a:t>
            </a:r>
          </a:p>
          <a:p>
            <a:pPr marL="342900" indent="-342900">
              <a:buFont typeface="Wingdings" pitchFamily="2" charset="2"/>
              <a:buChar char="§"/>
            </a:pPr>
            <a:r>
              <a:rPr lang="en-US" sz="2800" b="1" dirty="0">
                <a:solidFill>
                  <a:schemeClr val="bg2"/>
                </a:solidFill>
              </a:rPr>
              <a:t>Theory</a:t>
            </a:r>
            <a:endParaRPr lang="en-US" sz="2800" b="1" dirty="0">
              <a:solidFill>
                <a:schemeClr val="bg2"/>
              </a:solidFill>
              <a:ea typeface="Source Sans Pro"/>
            </a:endParaRPr>
          </a:p>
          <a:p>
            <a:pPr marL="342900" indent="-342900">
              <a:buFont typeface="Wingdings" pitchFamily="2" charset="2"/>
              <a:buChar char="§"/>
            </a:pPr>
            <a:r>
              <a:rPr lang="en-US" sz="2800" dirty="0"/>
              <a:t>Advantages</a:t>
            </a:r>
            <a:endParaRPr lang="en-US" sz="2800" dirty="0">
              <a:ea typeface="Source Sans Pro"/>
            </a:endParaRPr>
          </a:p>
          <a:p>
            <a:pPr marL="342900" indent="-342900">
              <a:buFont typeface="Wingdings" pitchFamily="2" charset="2"/>
              <a:buChar char="§"/>
            </a:pPr>
            <a:r>
              <a:rPr lang="en-US" sz="2800" dirty="0">
                <a:ea typeface="Source Sans Pro"/>
              </a:rPr>
              <a:t>Applications</a:t>
            </a:r>
          </a:p>
          <a:p>
            <a:pPr marL="342900" indent="-342900">
              <a:buFont typeface="Wingdings" pitchFamily="2" charset="2"/>
              <a:buChar char="§"/>
            </a:pPr>
            <a:r>
              <a:rPr lang="en-US" sz="2800" dirty="0"/>
              <a:t>Conclusion/Future Uses</a:t>
            </a:r>
            <a:endParaRPr lang="en-US" sz="2800" dirty="0">
              <a:ea typeface="Source Sans Pro"/>
            </a:endParaRPr>
          </a:p>
        </p:txBody>
      </p:sp>
      <p:sp>
        <p:nvSpPr>
          <p:cNvPr id="4" name="Text Placeholder 3">
            <a:extLst>
              <a:ext uri="{FF2B5EF4-FFF2-40B4-BE49-F238E27FC236}">
                <a16:creationId xmlns:a16="http://schemas.microsoft.com/office/drawing/2014/main" id="{31DFA0BB-B1CB-49F8-14F4-0A71540FA67A}"/>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6" name="Slide Number Placeholder 5">
            <a:extLst>
              <a:ext uri="{FF2B5EF4-FFF2-40B4-BE49-F238E27FC236}">
                <a16:creationId xmlns:a16="http://schemas.microsoft.com/office/drawing/2014/main" id="{2BF4934C-D20D-4193-F1E2-9A07AAAEBBCE}"/>
              </a:ext>
            </a:extLst>
          </p:cNvPr>
          <p:cNvSpPr>
            <a:spLocks noGrp="1"/>
          </p:cNvSpPr>
          <p:nvPr>
            <p:ph type="sldNum" sz="quarter" idx="11"/>
          </p:nvPr>
        </p:nvSpPr>
        <p:spPr/>
        <p:txBody>
          <a:bodyPr/>
          <a:lstStyle/>
          <a:p>
            <a:fld id="{33AD29E7-E12E-493F-B6D8-8CBD2C2BDE16}" type="slidenum">
              <a:rPr lang="en-US" smtClean="0"/>
              <a:t>4</a:t>
            </a:fld>
            <a:endParaRPr lang="en-US"/>
          </a:p>
        </p:txBody>
      </p:sp>
    </p:spTree>
    <p:extLst>
      <p:ext uri="{BB962C8B-B14F-4D97-AF65-F5344CB8AC3E}">
        <p14:creationId xmlns:p14="http://schemas.microsoft.com/office/powerpoint/2010/main" val="123959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22A2D-5752-E0D3-A3F9-5DC341079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767DB-5509-FE89-8959-A60B5DF0999E}"/>
              </a:ext>
            </a:extLst>
          </p:cNvPr>
          <p:cNvSpPr>
            <a:spLocks noGrp="1"/>
          </p:cNvSpPr>
          <p:nvPr>
            <p:ph type="title"/>
          </p:nvPr>
        </p:nvSpPr>
        <p:spPr/>
        <p:txBody>
          <a:bodyPr/>
          <a:lstStyle/>
          <a:p>
            <a:r>
              <a:rPr lang="en-US" dirty="0"/>
              <a:t>Theory: Battery Charging and Discharging </a:t>
            </a:r>
            <a:endParaRPr lang="en-US" dirty="0">
              <a:solidFill>
                <a:srgbClr val="FF0000"/>
              </a:solidFill>
            </a:endParaRPr>
          </a:p>
        </p:txBody>
      </p:sp>
      <p:sp>
        <p:nvSpPr>
          <p:cNvPr id="4" name="Text Placeholder 3">
            <a:extLst>
              <a:ext uri="{FF2B5EF4-FFF2-40B4-BE49-F238E27FC236}">
                <a16:creationId xmlns:a16="http://schemas.microsoft.com/office/drawing/2014/main" id="{070AE9B8-7068-84BA-6048-1772AD9DB3D5}"/>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6C0C8342-7246-5CF3-3BA7-A7E4238870E2}"/>
              </a:ext>
            </a:extLst>
          </p:cNvPr>
          <p:cNvSpPr>
            <a:spLocks noGrp="1"/>
          </p:cNvSpPr>
          <p:nvPr>
            <p:ph type="sldNum" sz="quarter" idx="17"/>
          </p:nvPr>
        </p:nvSpPr>
        <p:spPr/>
        <p:txBody>
          <a:bodyPr/>
          <a:lstStyle/>
          <a:p>
            <a:fld id="{33AD29E7-E12E-493F-B6D8-8CBD2C2BDE16}" type="slidenum">
              <a:rPr lang="en-US" smtClean="0"/>
              <a:t>5</a:t>
            </a:fld>
            <a:endParaRPr lang="en-US"/>
          </a:p>
        </p:txBody>
      </p:sp>
      <p:sp>
        <p:nvSpPr>
          <p:cNvPr id="3" name="Text Placeholder 2">
            <a:extLst>
              <a:ext uri="{FF2B5EF4-FFF2-40B4-BE49-F238E27FC236}">
                <a16:creationId xmlns:a16="http://schemas.microsoft.com/office/drawing/2014/main" id="{81C4176C-92DE-0424-60B3-CA8C249BD7B2}"/>
              </a:ext>
            </a:extLst>
          </p:cNvPr>
          <p:cNvSpPr>
            <a:spLocks noGrp="1"/>
          </p:cNvSpPr>
          <p:nvPr>
            <p:ph type="body" sz="quarter" idx="20"/>
          </p:nvPr>
        </p:nvSpPr>
        <p:spPr>
          <a:xfrm>
            <a:off x="652463" y="1466395"/>
            <a:ext cx="10370190" cy="4449663"/>
          </a:xfrm>
        </p:spPr>
        <p:txBody>
          <a:bodyPr>
            <a:normAutofit/>
          </a:bodyPr>
          <a:lstStyle/>
          <a:p>
            <a:pPr marL="457200" indent="-457200">
              <a:lnSpc>
                <a:spcPct val="150000"/>
              </a:lnSpc>
              <a:buFont typeface="Arial" panose="020B0604020202020204" pitchFamily="34" charset="0"/>
              <a:buChar char="•"/>
            </a:pPr>
            <a:r>
              <a:rPr lang="en-US" sz="2600" dirty="0"/>
              <a:t>Batteries</a:t>
            </a:r>
            <a:endParaRPr lang="en-US" sz="3000" dirty="0"/>
          </a:p>
          <a:p>
            <a:pPr marL="1028700" lvl="1" indent="-342900">
              <a:lnSpc>
                <a:spcPct val="150000"/>
              </a:lnSpc>
              <a:buFont typeface="Courier New" panose="02070309020205020404" pitchFamily="49" charset="0"/>
              <a:buChar char="o"/>
            </a:pPr>
            <a:r>
              <a:rPr lang="en-US" sz="1800" dirty="0"/>
              <a:t>Electrolyte: A medium (solvent or solid) that conduct ions</a:t>
            </a:r>
          </a:p>
          <a:p>
            <a:pPr marL="1028700" lvl="1" indent="-342900">
              <a:lnSpc>
                <a:spcPct val="150000"/>
              </a:lnSpc>
              <a:buFont typeface="Courier New" panose="02070309020205020404" pitchFamily="49" charset="0"/>
              <a:buChar char="o"/>
            </a:pPr>
            <a:r>
              <a:rPr lang="en-US" sz="1800" dirty="0"/>
              <a:t>Cathode/Anode: Stores and releases lithium ion</a:t>
            </a:r>
          </a:p>
          <a:p>
            <a:pPr marL="1485900" lvl="2" indent="-342900">
              <a:lnSpc>
                <a:spcPct val="150000"/>
              </a:lnSpc>
              <a:buFont typeface="Courier New" panose="02070309020205020404" pitchFamily="49" charset="0"/>
              <a:buChar char="o"/>
            </a:pPr>
            <a:r>
              <a:rPr lang="en-US" sz="1400" dirty="0"/>
              <a:t>Charging: Cathode releases electrons and ions</a:t>
            </a:r>
          </a:p>
          <a:p>
            <a:pPr marL="1485900" lvl="2" indent="-342900">
              <a:lnSpc>
                <a:spcPct val="150000"/>
              </a:lnSpc>
              <a:buFont typeface="Courier New" panose="02070309020205020404" pitchFamily="49" charset="0"/>
              <a:buChar char="o"/>
            </a:pPr>
            <a:r>
              <a:rPr lang="en-US" sz="1400" dirty="0"/>
              <a:t>Discharging: Anode releases electrons and ions </a:t>
            </a:r>
          </a:p>
          <a:p>
            <a:pPr marL="1028700" lvl="1" indent="-342900">
              <a:lnSpc>
                <a:spcPct val="150000"/>
              </a:lnSpc>
              <a:buFont typeface="Courier New" panose="02070309020205020404" pitchFamily="49" charset="0"/>
              <a:buChar char="o"/>
            </a:pPr>
            <a:endParaRPr lang="en-US" sz="2200" dirty="0"/>
          </a:p>
        </p:txBody>
      </p:sp>
      <p:pic>
        <p:nvPicPr>
          <p:cNvPr id="9" name="Picture 8">
            <a:extLst>
              <a:ext uri="{FF2B5EF4-FFF2-40B4-BE49-F238E27FC236}">
                <a16:creationId xmlns:a16="http://schemas.microsoft.com/office/drawing/2014/main" id="{0513EE11-ACA2-D8E5-5C9E-9C05A4EFC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086" y="2796713"/>
            <a:ext cx="4204737" cy="27384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789B522-E3A7-F967-0024-BCA96CE1A248}"/>
              </a:ext>
            </a:extLst>
          </p:cNvPr>
          <p:cNvSpPr txBox="1"/>
          <p:nvPr/>
        </p:nvSpPr>
        <p:spPr>
          <a:xfrm>
            <a:off x="8141333" y="5598650"/>
            <a:ext cx="3064018" cy="307777"/>
          </a:xfrm>
          <a:prstGeom prst="rect">
            <a:avLst/>
          </a:prstGeom>
          <a:noFill/>
        </p:spPr>
        <p:txBody>
          <a:bodyPr wrap="square">
            <a:spAutoFit/>
          </a:bodyPr>
          <a:lstStyle/>
          <a:p>
            <a:pPr algn="ctr"/>
            <a:r>
              <a:rPr lang="en-US" sz="1400" b="0" i="0" dirty="0">
                <a:solidFill>
                  <a:srgbClr val="000000"/>
                </a:solidFill>
                <a:effectLst/>
                <a:latin typeface="+mj-lt"/>
                <a:cs typeface="Times New Roman" panose="02020603050405020304" pitchFamily="18" charset="0"/>
              </a:rPr>
              <a:t>Battery Design Comparison</a:t>
            </a:r>
            <a:r>
              <a:rPr lang="en-US" sz="1400" b="0" i="0" baseline="30000" dirty="0">
                <a:solidFill>
                  <a:srgbClr val="000000"/>
                </a:solidFill>
                <a:effectLst/>
                <a:latin typeface="+mj-lt"/>
                <a:cs typeface="Times New Roman" panose="02020603050405020304" pitchFamily="18" charset="0"/>
              </a:rPr>
              <a:t>2</a:t>
            </a:r>
            <a:endParaRPr lang="en-US" sz="1400" dirty="0">
              <a:latin typeface="+mj-lt"/>
              <a:cs typeface="Times New Roman" panose="02020603050405020304" pitchFamily="18" charset="0"/>
            </a:endParaRPr>
          </a:p>
        </p:txBody>
      </p:sp>
    </p:spTree>
    <p:extLst>
      <p:ext uri="{BB962C8B-B14F-4D97-AF65-F5344CB8AC3E}">
        <p14:creationId xmlns:p14="http://schemas.microsoft.com/office/powerpoint/2010/main" val="90549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FCC1B-C3AA-8CC5-F152-98FE041F5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EF3E8-F9E1-6AB8-F228-F00D33ABDA64}"/>
              </a:ext>
            </a:extLst>
          </p:cNvPr>
          <p:cNvSpPr>
            <a:spLocks noGrp="1"/>
          </p:cNvSpPr>
          <p:nvPr>
            <p:ph type="title"/>
          </p:nvPr>
        </p:nvSpPr>
        <p:spPr/>
        <p:txBody>
          <a:bodyPr/>
          <a:lstStyle/>
          <a:p>
            <a:r>
              <a:rPr lang="en-US" dirty="0"/>
              <a:t>Theory: Components of a Solid-State Battery</a:t>
            </a:r>
            <a:endParaRPr lang="en-US" dirty="0">
              <a:solidFill>
                <a:srgbClr val="FF0000"/>
              </a:solidFill>
            </a:endParaRPr>
          </a:p>
        </p:txBody>
      </p:sp>
      <p:sp>
        <p:nvSpPr>
          <p:cNvPr id="4" name="Text Placeholder 3">
            <a:extLst>
              <a:ext uri="{FF2B5EF4-FFF2-40B4-BE49-F238E27FC236}">
                <a16:creationId xmlns:a16="http://schemas.microsoft.com/office/drawing/2014/main" id="{BEBDCEF7-123B-F072-FD57-08B64AE86858}"/>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5C3D8F74-E8E2-0117-A897-7636C202A1E3}"/>
              </a:ext>
            </a:extLst>
          </p:cNvPr>
          <p:cNvSpPr>
            <a:spLocks noGrp="1"/>
          </p:cNvSpPr>
          <p:nvPr>
            <p:ph type="sldNum" sz="quarter" idx="17"/>
          </p:nvPr>
        </p:nvSpPr>
        <p:spPr/>
        <p:txBody>
          <a:bodyPr/>
          <a:lstStyle/>
          <a:p>
            <a:fld id="{33AD29E7-E12E-493F-B6D8-8CBD2C2BDE16}" type="slidenum">
              <a:rPr lang="en-US" smtClean="0"/>
              <a:t>6</a:t>
            </a:fld>
            <a:endParaRPr lang="en-US"/>
          </a:p>
        </p:txBody>
      </p:sp>
      <p:sp>
        <p:nvSpPr>
          <p:cNvPr id="3" name="Text Placeholder 2">
            <a:extLst>
              <a:ext uri="{FF2B5EF4-FFF2-40B4-BE49-F238E27FC236}">
                <a16:creationId xmlns:a16="http://schemas.microsoft.com/office/drawing/2014/main" id="{6D87BB05-4E17-FB74-06D9-1F8F2E1B6748}"/>
              </a:ext>
            </a:extLst>
          </p:cNvPr>
          <p:cNvSpPr>
            <a:spLocks noGrp="1"/>
          </p:cNvSpPr>
          <p:nvPr>
            <p:ph type="body" sz="quarter" idx="20"/>
          </p:nvPr>
        </p:nvSpPr>
        <p:spPr>
          <a:xfrm>
            <a:off x="652463" y="1466395"/>
            <a:ext cx="10370190" cy="4449663"/>
          </a:xfrm>
        </p:spPr>
        <p:txBody>
          <a:bodyPr>
            <a:normAutofit/>
          </a:bodyPr>
          <a:lstStyle/>
          <a:p>
            <a:pPr marL="457200" indent="-457200">
              <a:lnSpc>
                <a:spcPct val="150000"/>
              </a:lnSpc>
              <a:buFont typeface="Arial" panose="020B0604020202020204" pitchFamily="34" charset="0"/>
              <a:buChar char="•"/>
            </a:pPr>
            <a:r>
              <a:rPr lang="en-US" sz="2600" dirty="0"/>
              <a:t>Solid State Electrolyte</a:t>
            </a:r>
            <a:endParaRPr lang="en-US" sz="3000" dirty="0"/>
          </a:p>
          <a:p>
            <a:pPr marL="1028700" lvl="1" indent="-342900">
              <a:lnSpc>
                <a:spcPct val="150000"/>
              </a:lnSpc>
              <a:buFont typeface="Courier New" panose="02070309020205020404" pitchFamily="49" charset="0"/>
              <a:buChar char="o"/>
            </a:pPr>
            <a:r>
              <a:rPr lang="en-US" sz="1800" dirty="0"/>
              <a:t>Use a crystalline structure to create low-energy pathways for ions to move under the influence of an electric field 	</a:t>
            </a:r>
          </a:p>
          <a:p>
            <a:pPr marL="1485900" lvl="2" indent="-342900">
              <a:lnSpc>
                <a:spcPct val="150000"/>
              </a:lnSpc>
              <a:buFont typeface="Courier New" panose="02070309020205020404" pitchFamily="49" charset="0"/>
              <a:buChar char="o"/>
            </a:pPr>
            <a:r>
              <a:rPr lang="en-US" sz="1400" dirty="0"/>
              <a:t>Ceramics: High ion conductivity, but can be brittle</a:t>
            </a:r>
          </a:p>
          <a:p>
            <a:pPr marL="1485900" lvl="2" indent="-342900">
              <a:lnSpc>
                <a:spcPct val="150000"/>
              </a:lnSpc>
              <a:buFont typeface="Courier New" panose="02070309020205020404" pitchFamily="49" charset="0"/>
              <a:buChar char="o"/>
            </a:pPr>
            <a:r>
              <a:rPr lang="en-US" sz="1400" dirty="0"/>
              <a:t>Polymers: Flexible, but lower conductivity</a:t>
            </a:r>
          </a:p>
          <a:p>
            <a:pPr marL="1485900" lvl="2" indent="-342900">
              <a:lnSpc>
                <a:spcPct val="150000"/>
              </a:lnSpc>
              <a:buFont typeface="Courier New" panose="02070309020205020404" pitchFamily="49" charset="0"/>
              <a:buChar char="o"/>
            </a:pPr>
            <a:r>
              <a:rPr lang="en-US" sz="1400" dirty="0"/>
              <a:t>Glassy Material: High conductivity, but reactive with moisture </a:t>
            </a:r>
          </a:p>
          <a:p>
            <a:pPr marL="1028700" lvl="1" indent="-342900">
              <a:lnSpc>
                <a:spcPct val="150000"/>
              </a:lnSpc>
              <a:buFont typeface="Courier New" panose="02070309020205020404" pitchFamily="49" charset="0"/>
              <a:buChar char="o"/>
            </a:pPr>
            <a:endParaRPr lang="en-US" sz="2200" dirty="0"/>
          </a:p>
        </p:txBody>
      </p:sp>
      <p:pic>
        <p:nvPicPr>
          <p:cNvPr id="6" name="Picture 2">
            <a:extLst>
              <a:ext uri="{FF2B5EF4-FFF2-40B4-BE49-F238E27FC236}">
                <a16:creationId xmlns:a16="http://schemas.microsoft.com/office/drawing/2014/main" id="{5E413D05-863F-9386-4275-B90DA9751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416" y="4280872"/>
            <a:ext cx="3298368" cy="1855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ryland Technology Enterprise Institute (Mtech)">
            <a:extLst>
              <a:ext uri="{FF2B5EF4-FFF2-40B4-BE49-F238E27FC236}">
                <a16:creationId xmlns:a16="http://schemas.microsoft.com/office/drawing/2014/main" id="{AFE74825-D01E-8446-9032-386ECCD3A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827" y="4390945"/>
            <a:ext cx="3076226" cy="185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9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AA54-271E-55D3-CCBA-3DBA8FEAF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401E3-06B2-7935-2D9B-C722340AA448}"/>
              </a:ext>
            </a:extLst>
          </p:cNvPr>
          <p:cNvSpPr>
            <a:spLocks noGrp="1"/>
          </p:cNvSpPr>
          <p:nvPr>
            <p:ph type="title"/>
          </p:nvPr>
        </p:nvSpPr>
        <p:spPr/>
        <p:txBody>
          <a:bodyPr/>
          <a:lstStyle/>
          <a:p>
            <a:r>
              <a:rPr lang="en-US" dirty="0"/>
              <a:t>Theory: Li-ion Transport Mechanism in ISEs</a:t>
            </a:r>
            <a:endParaRPr lang="en-US" dirty="0">
              <a:solidFill>
                <a:srgbClr val="FF0000"/>
              </a:solidFill>
            </a:endParaRPr>
          </a:p>
        </p:txBody>
      </p:sp>
      <p:sp>
        <p:nvSpPr>
          <p:cNvPr id="4" name="Text Placeholder 3">
            <a:extLst>
              <a:ext uri="{FF2B5EF4-FFF2-40B4-BE49-F238E27FC236}">
                <a16:creationId xmlns:a16="http://schemas.microsoft.com/office/drawing/2014/main" id="{1F1C4102-E824-64DA-F478-23C39C4071ED}"/>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A2DD230D-9A3F-4FF6-8905-4839972E78EE}"/>
              </a:ext>
            </a:extLst>
          </p:cNvPr>
          <p:cNvSpPr>
            <a:spLocks noGrp="1"/>
          </p:cNvSpPr>
          <p:nvPr>
            <p:ph type="sldNum" sz="quarter" idx="17"/>
          </p:nvPr>
        </p:nvSpPr>
        <p:spPr/>
        <p:txBody>
          <a:bodyPr/>
          <a:lstStyle/>
          <a:p>
            <a:fld id="{33AD29E7-E12E-493F-B6D8-8CBD2C2BDE16}" type="slidenum">
              <a:rPr lang="en-US" smtClean="0"/>
              <a:t>7</a:t>
            </a:fld>
            <a:endParaRPr lang="en-US"/>
          </a:p>
        </p:txBody>
      </p:sp>
      <p:sp>
        <p:nvSpPr>
          <p:cNvPr id="3" name="Text Placeholder 2">
            <a:extLst>
              <a:ext uri="{FF2B5EF4-FFF2-40B4-BE49-F238E27FC236}">
                <a16:creationId xmlns:a16="http://schemas.microsoft.com/office/drawing/2014/main" id="{47C0539B-8CA5-0C6E-B73D-D3DCB734D393}"/>
              </a:ext>
            </a:extLst>
          </p:cNvPr>
          <p:cNvSpPr>
            <a:spLocks noGrp="1"/>
          </p:cNvSpPr>
          <p:nvPr>
            <p:ph type="body" sz="quarter" idx="20"/>
          </p:nvPr>
        </p:nvSpPr>
        <p:spPr>
          <a:xfrm>
            <a:off x="652463" y="1466395"/>
            <a:ext cx="7308196" cy="2598459"/>
          </a:xfrm>
        </p:spPr>
        <p:txBody>
          <a:bodyPr>
            <a:normAutofit fontScale="92500" lnSpcReduction="10000"/>
          </a:bodyPr>
          <a:lstStyle/>
          <a:p>
            <a:pPr marL="457200" indent="-457200">
              <a:lnSpc>
                <a:spcPct val="150000"/>
              </a:lnSpc>
              <a:buFont typeface="Arial" panose="020B0604020202020204" pitchFamily="34" charset="0"/>
              <a:buChar char="•"/>
            </a:pPr>
            <a:r>
              <a:rPr lang="en-US" sz="2600" dirty="0"/>
              <a:t>Inorganic Solid Electrolytes</a:t>
            </a:r>
            <a:endParaRPr lang="en-US" sz="3000" dirty="0"/>
          </a:p>
          <a:p>
            <a:pPr marL="1028700" lvl="1" indent="-342900">
              <a:lnSpc>
                <a:spcPct val="150000"/>
              </a:lnSpc>
              <a:buFont typeface="Courier New" panose="02070309020205020404" pitchFamily="49" charset="0"/>
              <a:buChar char="o"/>
            </a:pPr>
            <a:r>
              <a:rPr lang="en-US" sz="1800" dirty="0"/>
              <a:t>Li-ion transport is primarily determined by the defects within the ceramic crystals </a:t>
            </a:r>
          </a:p>
          <a:p>
            <a:pPr marL="1485900" lvl="2" indent="-342900">
              <a:lnSpc>
                <a:spcPct val="150000"/>
              </a:lnSpc>
              <a:buFont typeface="Courier New" panose="02070309020205020404" pitchFamily="49" charset="0"/>
              <a:buChar char="o"/>
            </a:pPr>
            <a:r>
              <a:rPr lang="en-US" sz="1800" dirty="0"/>
              <a:t>Point defects, Stoichiometric, Vacancy and Interstitial defects</a:t>
            </a:r>
          </a:p>
          <a:p>
            <a:pPr marL="1028700" lvl="1" indent="-342900">
              <a:lnSpc>
                <a:spcPct val="150000"/>
              </a:lnSpc>
              <a:buFont typeface="Courier New" panose="02070309020205020404" pitchFamily="49" charset="0"/>
              <a:buChar char="o"/>
            </a:pPr>
            <a:r>
              <a:rPr lang="en-US" sz="1800" dirty="0"/>
              <a:t>Li-ion occupies a stable site in the lattice, thermal energy lets it hop over an energy barrier to a neighboring vacant site or interstitial site</a:t>
            </a:r>
          </a:p>
        </p:txBody>
      </p:sp>
      <p:pic>
        <p:nvPicPr>
          <p:cNvPr id="5122" name="Picture 2" descr="Imperfections of crystal structure [SubsTech]">
            <a:extLst>
              <a:ext uri="{FF2B5EF4-FFF2-40B4-BE49-F238E27FC236}">
                <a16:creationId xmlns:a16="http://schemas.microsoft.com/office/drawing/2014/main" id="{40869EED-3B9B-352B-A28D-F209492227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8" t="2751" r="1385" b="7655"/>
          <a:stretch>
            <a:fillRect/>
          </a:stretch>
        </p:blipFill>
        <p:spPr bwMode="auto">
          <a:xfrm>
            <a:off x="3461317" y="4064854"/>
            <a:ext cx="2270972" cy="20454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D2CAD43-3F27-A3EB-B8DF-0B12D1DF3448}"/>
              </a:ext>
            </a:extLst>
          </p:cNvPr>
          <p:cNvPicPr>
            <a:picLocks noChangeAspect="1"/>
          </p:cNvPicPr>
          <p:nvPr/>
        </p:nvPicPr>
        <p:blipFill>
          <a:blip r:embed="rId4"/>
          <a:stretch>
            <a:fillRect/>
          </a:stretch>
        </p:blipFill>
        <p:spPr>
          <a:xfrm>
            <a:off x="8353022" y="1338278"/>
            <a:ext cx="3186515" cy="4382725"/>
          </a:xfrm>
          <a:prstGeom prst="rect">
            <a:avLst/>
          </a:prstGeom>
        </p:spPr>
      </p:pic>
    </p:spTree>
    <p:extLst>
      <p:ext uri="{BB962C8B-B14F-4D97-AF65-F5344CB8AC3E}">
        <p14:creationId xmlns:p14="http://schemas.microsoft.com/office/powerpoint/2010/main" val="18768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781E-8EAB-F813-E887-C94310BBB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C3C9F-3E9A-C766-ADDB-63C6DA83333B}"/>
              </a:ext>
            </a:extLst>
          </p:cNvPr>
          <p:cNvSpPr>
            <a:spLocks noGrp="1"/>
          </p:cNvSpPr>
          <p:nvPr>
            <p:ph type="title"/>
          </p:nvPr>
        </p:nvSpPr>
        <p:spPr/>
        <p:txBody>
          <a:bodyPr/>
          <a:lstStyle/>
          <a:p>
            <a:r>
              <a:rPr lang="en-US" dirty="0"/>
              <a:t>Theory: Key Challenges</a:t>
            </a:r>
            <a:endParaRPr lang="en-US" dirty="0">
              <a:solidFill>
                <a:srgbClr val="FF0000"/>
              </a:solidFill>
            </a:endParaRPr>
          </a:p>
        </p:txBody>
      </p:sp>
      <p:sp>
        <p:nvSpPr>
          <p:cNvPr id="4" name="Text Placeholder 3">
            <a:extLst>
              <a:ext uri="{FF2B5EF4-FFF2-40B4-BE49-F238E27FC236}">
                <a16:creationId xmlns:a16="http://schemas.microsoft.com/office/drawing/2014/main" id="{239BB2A7-85E6-0F85-D902-4DC81845673E}"/>
              </a:ext>
            </a:extLst>
          </p:cNvPr>
          <p:cNvSpPr>
            <a:spLocks noGrp="1"/>
          </p:cNvSpPr>
          <p:nvPr>
            <p:ph type="body" sz="quarter" idx="15"/>
          </p:nvPr>
        </p:nvSpPr>
        <p:spPr/>
        <p:txBody>
          <a:bodyPr/>
          <a:lstStyle/>
          <a:p>
            <a:r>
              <a:rPr lang="en-US" dirty="0">
                <a:ea typeface="Source Sans Pro SemiBold"/>
              </a:rPr>
              <a:t>NPRE 498: </a:t>
            </a:r>
            <a:r>
              <a:rPr lang="en-US" dirty="0"/>
              <a:t>Solid State Storage Batteries</a:t>
            </a:r>
          </a:p>
        </p:txBody>
      </p:sp>
      <p:sp>
        <p:nvSpPr>
          <p:cNvPr id="5" name="Slide Number Placeholder 4">
            <a:extLst>
              <a:ext uri="{FF2B5EF4-FFF2-40B4-BE49-F238E27FC236}">
                <a16:creationId xmlns:a16="http://schemas.microsoft.com/office/drawing/2014/main" id="{F086CCAD-A380-C35B-6592-FDC76737D2C9}"/>
              </a:ext>
            </a:extLst>
          </p:cNvPr>
          <p:cNvSpPr>
            <a:spLocks noGrp="1"/>
          </p:cNvSpPr>
          <p:nvPr>
            <p:ph type="sldNum" sz="quarter" idx="17"/>
          </p:nvPr>
        </p:nvSpPr>
        <p:spPr/>
        <p:txBody>
          <a:bodyPr/>
          <a:lstStyle/>
          <a:p>
            <a:fld id="{33AD29E7-E12E-493F-B6D8-8CBD2C2BDE16}" type="slidenum">
              <a:rPr lang="en-US" smtClean="0"/>
              <a:t>8</a:t>
            </a:fld>
            <a:endParaRPr lang="en-US"/>
          </a:p>
        </p:txBody>
      </p:sp>
      <p:sp>
        <p:nvSpPr>
          <p:cNvPr id="3" name="Text Placeholder 2">
            <a:extLst>
              <a:ext uri="{FF2B5EF4-FFF2-40B4-BE49-F238E27FC236}">
                <a16:creationId xmlns:a16="http://schemas.microsoft.com/office/drawing/2014/main" id="{120F7E20-E882-5D10-4939-D44A555782E3}"/>
              </a:ext>
            </a:extLst>
          </p:cNvPr>
          <p:cNvSpPr>
            <a:spLocks noGrp="1"/>
          </p:cNvSpPr>
          <p:nvPr>
            <p:ph type="body" sz="quarter" idx="20"/>
          </p:nvPr>
        </p:nvSpPr>
        <p:spPr>
          <a:xfrm>
            <a:off x="652462" y="1466396"/>
            <a:ext cx="10701337" cy="2490881"/>
          </a:xfrm>
        </p:spPr>
        <p:txBody>
          <a:bodyPr>
            <a:normAutofit fontScale="70000" lnSpcReduction="20000"/>
          </a:bodyPr>
          <a:lstStyle/>
          <a:p>
            <a:pPr marL="457200" indent="-457200">
              <a:lnSpc>
                <a:spcPct val="150000"/>
              </a:lnSpc>
              <a:buFont typeface="Arial" panose="020B0604020202020204" pitchFamily="34" charset="0"/>
              <a:buChar char="•"/>
            </a:pPr>
            <a:r>
              <a:rPr lang="en-US" sz="3200" dirty="0"/>
              <a:t>High interfacial resistance and poor ionic conductivity at room temperature</a:t>
            </a:r>
          </a:p>
          <a:p>
            <a:pPr marL="1143000" lvl="1" indent="-457200">
              <a:lnSpc>
                <a:spcPct val="150000"/>
              </a:lnSpc>
            </a:pPr>
            <a:r>
              <a:rPr lang="en-US" sz="2600" dirty="0">
                <a:solidFill>
                  <a:schemeClr val="tx2"/>
                </a:solidFill>
              </a:rPr>
              <a:t>Opposition to flow (electrical current) that occurs at the boundary where two materials meet</a:t>
            </a:r>
          </a:p>
          <a:p>
            <a:pPr marL="457200" indent="-457200">
              <a:lnSpc>
                <a:spcPct val="150000"/>
              </a:lnSpc>
              <a:buFont typeface="Arial" panose="020B0604020202020204" pitchFamily="34" charset="0"/>
              <a:buChar char="•"/>
            </a:pPr>
            <a:r>
              <a:rPr lang="en-US" sz="3200" dirty="0"/>
              <a:t>High manufacturing/sintering temperatures to produce</a:t>
            </a:r>
          </a:p>
          <a:p>
            <a:pPr marL="457200" indent="-457200">
              <a:lnSpc>
                <a:spcPct val="150000"/>
              </a:lnSpc>
              <a:buFont typeface="Arial" panose="020B0604020202020204" pitchFamily="34" charset="0"/>
              <a:buChar char="•"/>
            </a:pPr>
            <a:r>
              <a:rPr lang="en-US" sz="3200" dirty="0"/>
              <a:t>Li dendrite;  branched structures of lithium metal that form on the surface of a batteries negative electrode during charging and discharging </a:t>
            </a:r>
          </a:p>
        </p:txBody>
      </p:sp>
      <p:pic>
        <p:nvPicPr>
          <p:cNvPr id="7" name="Picture 6">
            <a:extLst>
              <a:ext uri="{FF2B5EF4-FFF2-40B4-BE49-F238E27FC236}">
                <a16:creationId xmlns:a16="http://schemas.microsoft.com/office/drawing/2014/main" id="{662784CC-6292-28B6-FE3F-31172E323E37}"/>
              </a:ext>
            </a:extLst>
          </p:cNvPr>
          <p:cNvPicPr>
            <a:picLocks noChangeAspect="1"/>
          </p:cNvPicPr>
          <p:nvPr/>
        </p:nvPicPr>
        <p:blipFill>
          <a:blip r:embed="rId3"/>
          <a:stretch>
            <a:fillRect/>
          </a:stretch>
        </p:blipFill>
        <p:spPr>
          <a:xfrm>
            <a:off x="2956559" y="4018749"/>
            <a:ext cx="5761998" cy="2209488"/>
          </a:xfrm>
          <a:prstGeom prst="rect">
            <a:avLst/>
          </a:prstGeom>
        </p:spPr>
      </p:pic>
    </p:spTree>
    <p:extLst>
      <p:ext uri="{BB962C8B-B14F-4D97-AF65-F5344CB8AC3E}">
        <p14:creationId xmlns:p14="http://schemas.microsoft.com/office/powerpoint/2010/main" val="1674534785"/>
      </p:ext>
    </p:extLst>
  </p:cSld>
  <p:clrMapOvr>
    <a:masterClrMapping/>
  </p:clrMapOvr>
</p:sld>
</file>

<file path=ppt/theme/theme1.xml><?xml version="1.0" encoding="utf-8"?>
<a:theme xmlns:a="http://schemas.openxmlformats.org/drawingml/2006/main" name="Illinois Powerpoint Template 4">
  <a:themeElements>
    <a:clrScheme name="SMB PPT ORANGE">
      <a:dk1>
        <a:srgbClr val="000000"/>
      </a:dk1>
      <a:lt1>
        <a:srgbClr val="FFFFFF"/>
      </a:lt1>
      <a:dk2>
        <a:srgbClr val="13294B"/>
      </a:dk2>
      <a:lt2>
        <a:srgbClr val="FF5F05"/>
      </a:lt2>
      <a:accent1>
        <a:srgbClr val="0071CE"/>
      </a:accent1>
      <a:accent2>
        <a:srgbClr val="FCB316"/>
      </a:accent2>
      <a:accent3>
        <a:srgbClr val="007E8E"/>
      </a:accent3>
      <a:accent4>
        <a:srgbClr val="006230"/>
      </a:accent4>
      <a:accent5>
        <a:srgbClr val="5C0E41"/>
      </a:accent5>
      <a:accent6>
        <a:srgbClr val="7D3E13"/>
      </a:accent6>
      <a:hlink>
        <a:srgbClr val="C84113"/>
      </a:hlink>
      <a:folHlink>
        <a:srgbClr val="2159A6"/>
      </a:folHlink>
    </a:clrScheme>
    <a:fontScheme name="SMB PPT">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linois Powerpoint Template 4" id="{D34377B5-7F95-2940-B7EE-60EA3B0AC584}" vid="{F3DAC193-A364-284F-909A-943E2CE82F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89F8C3A69C0145A4E4C265521662EB" ma:contentTypeVersion="3" ma:contentTypeDescription="Create a new document." ma:contentTypeScope="" ma:versionID="7581a716c85979e11dcd7263dd66ecaf">
  <xsd:schema xmlns:xsd="http://www.w3.org/2001/XMLSchema" xmlns:xs="http://www.w3.org/2001/XMLSchema" xmlns:p="http://schemas.microsoft.com/office/2006/metadata/properties" xmlns:ns2="b1c383cf-a0ab-471a-af6d-def088f517ad" targetNamespace="http://schemas.microsoft.com/office/2006/metadata/properties" ma:root="true" ma:fieldsID="2630a6bb75e0bca98a1f428f0543ef92" ns2:_="">
    <xsd:import namespace="b1c383cf-a0ab-471a-af6d-def088f517a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383cf-a0ab-471a-af6d-def088f517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5DD8B8-A08F-4B69-B216-EA84948D5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383cf-a0ab-471a-af6d-def088f5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244F7F-266D-4149-8F3B-E73992C0A9BF}">
  <ds:schemaRefs>
    <ds:schemaRef ds:uri="http://schemas.microsoft.com/sharepoint/v3/contenttype/forms"/>
  </ds:schemaRefs>
</ds:datastoreItem>
</file>

<file path=customXml/itemProps3.xml><?xml version="1.0" encoding="utf-8"?>
<ds:datastoreItem xmlns:ds="http://schemas.openxmlformats.org/officeDocument/2006/customXml" ds:itemID="{A868A597-64AB-466D-A3F5-6E2A7E5BEDE4}">
  <ds:schemaRef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b1c383cf-a0ab-471a-af6d-def088f517a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Illinois Powerpoint Template 4</Template>
  <TotalTime>1637</TotalTime>
  <Words>1897</Words>
  <Application>Microsoft Office PowerPoint</Application>
  <PresentationFormat>Widescreen</PresentationFormat>
  <Paragraphs>216</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Courier New</vt:lpstr>
      <vt:lpstr>Source Sans Pro</vt:lpstr>
      <vt:lpstr>Source Sans Pro SemiBold</vt:lpstr>
      <vt:lpstr>Wingdings</vt:lpstr>
      <vt:lpstr>Illinois Powerpoint Template 4</vt:lpstr>
      <vt:lpstr>Solid State Storage Batteries</vt:lpstr>
      <vt:lpstr>PowerPoint Presentation</vt:lpstr>
      <vt:lpstr>Introduction</vt:lpstr>
      <vt:lpstr>Introduction</vt:lpstr>
      <vt:lpstr>PowerPoint Presentation</vt:lpstr>
      <vt:lpstr>Theory: Battery Charging and Discharging </vt:lpstr>
      <vt:lpstr>Theory: Components of a Solid-State Battery</vt:lpstr>
      <vt:lpstr>Theory: Li-ion Transport Mechanism in ISEs</vt:lpstr>
      <vt:lpstr>Theory: Key Challenges</vt:lpstr>
      <vt:lpstr>PowerPoint Presentation</vt:lpstr>
      <vt:lpstr>Advantages</vt:lpstr>
      <vt:lpstr>PowerPoint Presentation</vt:lpstr>
      <vt:lpstr>Application: Idemitsu and Toyota</vt:lpstr>
      <vt:lpstr>Application: Idemitsu and Toyota</vt:lpstr>
      <vt:lpstr>Application: QuantumScape</vt:lpstr>
      <vt:lpstr>Application: QuantumScape</vt:lpstr>
      <vt:lpstr>Application: Samsung SDI</vt:lpstr>
      <vt:lpstr>Application: Samsung SDI</vt:lpstr>
      <vt:lpstr>Application: NASA</vt:lpstr>
      <vt:lpstr>Application: NASA</vt:lpstr>
      <vt:lpstr>Application: UIUC</vt:lpstr>
      <vt:lpstr>Application: UIUC</vt:lpstr>
      <vt:lpstr>PowerPoint Presentation</vt:lpstr>
      <vt:lpstr>Conclusion/Future Uses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Vega, Sebby</dc:creator>
  <cp:lastModifiedBy>Selvin Tobar</cp:lastModifiedBy>
  <cp:revision>3</cp:revision>
  <dcterms:created xsi:type="dcterms:W3CDTF">2025-10-20T19:23:17Z</dcterms:created>
  <dcterms:modified xsi:type="dcterms:W3CDTF">2025-11-22T21:51:40Z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0x010100C989F8C3A69C0145A4E4C265521662EB</vt:lpwstr>
  </property>
</Properties>
</file>